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70" r:id="rId5"/>
    <p:sldMasterId id="2147483671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1029666C-75EA-48AA-956D-8CBDA7290E32}">
  <a:tblStyle styleId="{1029666C-75EA-48AA-956D-8CBDA7290E3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9" Type="http://schemas.openxmlformats.org/officeDocument/2006/relationships/slide" Target="slides/slide42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62" Type="http://schemas.openxmlformats.org/officeDocument/2006/relationships/slide" Target="slides/slide55.xml"/><Relationship Id="rId61" Type="http://schemas.openxmlformats.org/officeDocument/2006/relationships/slide" Target="slides/slide54.xml"/><Relationship Id="rId20" Type="http://schemas.openxmlformats.org/officeDocument/2006/relationships/slide" Target="slides/slide13.xml"/><Relationship Id="rId63" Type="http://schemas.openxmlformats.org/officeDocument/2006/relationships/slide" Target="slides/slide56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60" Type="http://schemas.openxmlformats.org/officeDocument/2006/relationships/slide" Target="slides/slide53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slide" Target="slides/slide44.xml"/><Relationship Id="rId50" Type="http://schemas.openxmlformats.org/officeDocument/2006/relationships/slide" Target="slides/slide43.xml"/><Relationship Id="rId53" Type="http://schemas.openxmlformats.org/officeDocument/2006/relationships/slide" Target="slides/slide46.xml"/><Relationship Id="rId52" Type="http://schemas.openxmlformats.org/officeDocument/2006/relationships/slide" Target="slides/slide45.xml"/><Relationship Id="rId11" Type="http://schemas.openxmlformats.org/officeDocument/2006/relationships/slide" Target="slides/slide4.xml"/><Relationship Id="rId55" Type="http://schemas.openxmlformats.org/officeDocument/2006/relationships/slide" Target="slides/slide48.xml"/><Relationship Id="rId10" Type="http://schemas.openxmlformats.org/officeDocument/2006/relationships/slide" Target="slides/slide3.xml"/><Relationship Id="rId54" Type="http://schemas.openxmlformats.org/officeDocument/2006/relationships/slide" Target="slides/slide47.xml"/><Relationship Id="rId13" Type="http://schemas.openxmlformats.org/officeDocument/2006/relationships/slide" Target="slides/slide6.xml"/><Relationship Id="rId57" Type="http://schemas.openxmlformats.org/officeDocument/2006/relationships/slide" Target="slides/slide50.xml"/><Relationship Id="rId12" Type="http://schemas.openxmlformats.org/officeDocument/2006/relationships/slide" Target="slides/slide5.xml"/><Relationship Id="rId56" Type="http://schemas.openxmlformats.org/officeDocument/2006/relationships/slide" Target="slides/slide49.xml"/><Relationship Id="rId15" Type="http://schemas.openxmlformats.org/officeDocument/2006/relationships/slide" Target="slides/slide8.xml"/><Relationship Id="rId59" Type="http://schemas.openxmlformats.org/officeDocument/2006/relationships/slide" Target="slides/slide52.xml"/><Relationship Id="rId14" Type="http://schemas.openxmlformats.org/officeDocument/2006/relationships/slide" Target="slides/slide7.xml"/><Relationship Id="rId58" Type="http://schemas.openxmlformats.org/officeDocument/2006/relationships/slide" Target="slides/slide51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243ef05a4b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1243ef05a4b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243ef05a4b_0_1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243ef05a4b_0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1243ef05a4b_0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1243ef05a4b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243ef05a4b_0_2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1243ef05a4b_0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262794e24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1262794e24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1262794e24f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1262794e24f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262794e24f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1262794e24f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24234163a2_2_4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124234163a2_2_4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124234163a2_2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124234163a2_2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124b87c28a2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124b87c28a2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124234163a2_2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124234163a2_2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243ef05a4b_0_3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1243ef05a4b_0_3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24234163a2_2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124234163a2_2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124234163a2_2_2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124234163a2_2_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124234163a2_2_3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124234163a2_2_3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1281d5b82aa_1_4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1281d5b82aa_1_4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124f159f673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124f159f673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12819d9f47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12819d9f47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124234163a2_2_4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8" name="Google Shape;568;g124234163a2_2_4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124234163a2_2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4" name="Google Shape;574;g124234163a2_2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1255d03f3b1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Google Shape;603;g1255d03f3b1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243ef05a4b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1243ef05a4b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1255d03f3b1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6" name="Google Shape;626;g1255d03f3b1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1255d03f3b1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1" name="Google Shape;641;g1255d03f3b1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124424cc8bc_2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0" name="Google Shape;680;g124424cc8bc_2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g1255d03f3b1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4" name="Google Shape;744;g1255d03f3b1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g1255d03f3b1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6" name="Google Shape;796;g1255d03f3b1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g124234163a2_2_4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0" name="Google Shape;810;g124234163a2_2_4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g126a22b44b0_0_3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6" name="Google Shape;816;g126a22b44b0_0_3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g1269dd2e167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4" name="Google Shape;834;g1269dd2e167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9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g124234163a2_2_4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1" name="Google Shape;851;g124234163a2_2_4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6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g126a22b44b0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8" name="Google Shape;888;g126a22b44b0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1243ef05a4b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1243ef05a4b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9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Google Shape;970;g1269dd2e167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1" name="Google Shape;971;g1269dd2e167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4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Google Shape;1025;g1269dd2e167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6" name="Google Shape;1026;g1269dd2e167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g124234163a2_2_4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6" name="Google Shape;1106;g124234163a2_2_4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0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Google Shape;1111;g127c152c585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2" name="Google Shape;1112;g127c152c585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g1281d5b82aa_1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8" name="Google Shape;1168;g1281d5b82aa_1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5" name="Shape 1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6" name="Google Shape;1226;g124234163a2_2_4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7" name="Google Shape;1227;g124234163a2_2_4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g124234163a2_2_4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3" name="Google Shape;1233;g124234163a2_2_4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9" name="Shape 1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0" name="Google Shape;1240;g126bb5f7ae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1" name="Google Shape;1241;g126bb5f7ae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9" name="Shape 1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" name="Google Shape;1280;g12767b33d8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1" name="Google Shape;1281;g12767b33d8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5" name="Shape 1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6" name="Google Shape;1316;g121f9093b5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7" name="Google Shape;1317;g121f9093b5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1243ef05a4b_0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1243ef05a4b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1" name="Shape 1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2" name="Google Shape;1322;g121f9093b5c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3" name="Google Shape;1323;g121f9093b5c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g121f9093b5c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8" name="Google Shape;1338;g121f9093b5c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2" name="Shape 1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3" name="Google Shape;1343;g1261efbe26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4" name="Google Shape;1344;g1261efbe26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8" name="Shape 1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9" name="Google Shape;1389;g121f9093b5c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0" name="Google Shape;1390;g121f9093b5c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3" name="Shape 1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" name="Google Shape;1454;g1261efbe264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5" name="Google Shape;1455;g1261efbe264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g1269dd2e167_2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0" name="Google Shape;1480;g1269dd2e167_2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3" name="Shape 1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4" name="Google Shape;1534;g1261efbe264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5" name="Google Shape;1535;g1261efbe264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243ef05a4b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1243ef05a4b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243ef05a4b_0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1243ef05a4b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243ef05a4b_0_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1243ef05a4b_0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243ef05a4b_0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1243ef05a4b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6" name="Google Shape;56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0" name="Google Shape;60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3" name="Google Shape;63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4" name="Google Shape;64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7" name="Google Shape;67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8" name="Google Shape;68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9" name="Google Shape;69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2" name="Google Shape;72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5" name="Google Shape;75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6" name="Google Shape;76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79" name="Google Shape;79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2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3" name="Google Shape;83;p2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4" name="Google Shape;84;p2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5" name="Google Shape;85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88" name="Google Shape;88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1" name="Google Shape;91;p2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" name="Google Shape;92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featuring.co/" TargetMode="External"/><Relationship Id="rId4" Type="http://schemas.openxmlformats.org/officeDocument/2006/relationships/image" Target="../media/image7.png"/><Relationship Id="rId5" Type="http://schemas.openxmlformats.org/officeDocument/2006/relationships/image" Target="../media/image1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imr.kr/" TargetMode="External"/><Relationship Id="rId4" Type="http://schemas.openxmlformats.org/officeDocument/2006/relationships/image" Target="../media/image2.png"/><Relationship Id="rId5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www.celebtion.com/" TargetMode="External"/><Relationship Id="rId4" Type="http://schemas.openxmlformats.org/officeDocument/2006/relationships/image" Target="../media/image17.png"/><Relationship Id="rId5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www.acon3d.com/ko" TargetMode="External"/><Relationship Id="rId4" Type="http://schemas.openxmlformats.org/officeDocument/2006/relationships/image" Target="../media/image19.png"/><Relationship Id="rId5" Type="http://schemas.openxmlformats.org/officeDocument/2006/relationships/image" Target="../media/image9.png"/><Relationship Id="rId6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Relationship Id="rId4" Type="http://schemas.openxmlformats.org/officeDocument/2006/relationships/image" Target="../media/image2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2.png"/><Relationship Id="rId4" Type="http://schemas.openxmlformats.org/officeDocument/2006/relationships/image" Target="../media/image28.png"/><Relationship Id="rId5" Type="http://schemas.openxmlformats.org/officeDocument/2006/relationships/image" Target="../media/image2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www.figma.com/file/kdT3IzSd1etiFsMTyA9LK6/%EB%A7%88%EC%9D%B8%ED%94%8C%EB%A3%A8%EC%96%B8%EC%84%9C-IA?node-id=0%3A1" TargetMode="External"/><Relationship Id="rId4" Type="http://schemas.openxmlformats.org/officeDocument/2006/relationships/image" Target="../media/image2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www.figma.com/file/6bZCPPovJU6y0LArRhKkZq/%EB%A7%88%EC%9D%B8%ED%94%8C%EB%A3%A8%EC%96%B8%EC%84%9C-%EB%A0%88%EC%9D%B4%EC%95%84%EC%9B%83?node-id=0%3A1" TargetMode="External"/><Relationship Id="rId4" Type="http://schemas.openxmlformats.org/officeDocument/2006/relationships/hyperlink" Target="https://www.figma.com/file/6bZCPPovJU6y0LArRhKkZq/%EB%A7%88%EC%9D%B8%ED%94%8C%EB%A3%A8%EC%96%B8%EC%84%9C-%EB%A0%88%EC%9D%B4%EC%95%84%EC%9B%83?node-id=0%3A1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ko.wikipedia.org/wiki/%EC%9D%B8%ED%94%8C%EB%A3%A8%EC%96%B8%EC%84%9C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6.png"/><Relationship Id="rId4" Type="http://schemas.openxmlformats.org/officeDocument/2006/relationships/image" Target="../media/image2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6.png"/><Relationship Id="rId4" Type="http://schemas.openxmlformats.org/officeDocument/2006/relationships/image" Target="../media/image24.png"/><Relationship Id="rId5" Type="http://schemas.openxmlformats.org/officeDocument/2006/relationships/image" Target="../media/image2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0.png"/><Relationship Id="rId4" Type="http://schemas.openxmlformats.org/officeDocument/2006/relationships/image" Target="../media/image24.png"/><Relationship Id="rId5" Type="http://schemas.openxmlformats.org/officeDocument/2006/relationships/image" Target="../media/image2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0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0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2.png"/><Relationship Id="rId4" Type="http://schemas.openxmlformats.org/officeDocument/2006/relationships/image" Target="../media/image29.png"/><Relationship Id="rId5" Type="http://schemas.openxmlformats.org/officeDocument/2006/relationships/image" Target="../media/image33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26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20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30.png"/><Relationship Id="rId4" Type="http://schemas.openxmlformats.org/officeDocument/2006/relationships/image" Target="../media/image20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3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Relationship Id="rId4" Type="http://schemas.openxmlformats.org/officeDocument/2006/relationships/hyperlink" Target="https://www.itfluencer.co.kr/" TargetMode="External"/><Relationship Id="rId5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biz.brick-c.com/" TargetMode="External"/><Relationship Id="rId4" Type="http://schemas.openxmlformats.org/officeDocument/2006/relationships/image" Target="../media/image12.png"/><Relationship Id="rId5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infublic.com/" TargetMode="External"/><Relationship Id="rId4" Type="http://schemas.openxmlformats.org/officeDocument/2006/relationships/image" Target="../media/image31.png"/><Relationship Id="rId5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kr.noxinfluencer.com/" TargetMode="External"/><Relationship Id="rId4" Type="http://schemas.openxmlformats.org/officeDocument/2006/relationships/image" Target="../media/image11.png"/><Relationship Id="rId5" Type="http://schemas.openxmlformats.org/officeDocument/2006/relationships/image" Target="../media/image10.png"/><Relationship Id="rId6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5"/>
          <p:cNvSpPr txBox="1"/>
          <p:nvPr>
            <p:ph type="title"/>
          </p:nvPr>
        </p:nvSpPr>
        <p:spPr>
          <a:xfrm>
            <a:off x="311700" y="2696975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마인플루언서</a:t>
            </a:r>
            <a:endParaRPr b="1"/>
          </a:p>
        </p:txBody>
      </p:sp>
      <p:pic>
        <p:nvPicPr>
          <p:cNvPr id="100" name="Google Shape;10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728" y="1318650"/>
            <a:ext cx="2470447" cy="125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4"/>
          <p:cNvSpPr txBox="1"/>
          <p:nvPr/>
        </p:nvSpPr>
        <p:spPr>
          <a:xfrm>
            <a:off x="363400" y="1655550"/>
            <a:ext cx="2646300" cy="21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피처링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3"/>
              </a:rPr>
              <a:t>https://featuring.co/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인플루언서 / 광고주 / MCN에이전시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서비스-인스타그램/유튜브분석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랭킹-인스타그램/유튜브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로고: image</a:t>
            </a:r>
            <a:endParaRPr sz="1200"/>
          </a:p>
        </p:txBody>
      </p:sp>
      <p:sp>
        <p:nvSpPr>
          <p:cNvPr id="175" name="Google Shape;175;p34"/>
          <p:cNvSpPr txBox="1"/>
          <p:nvPr/>
        </p:nvSpPr>
        <p:spPr>
          <a:xfrm>
            <a:off x="363400" y="255375"/>
            <a:ext cx="5657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</a:rPr>
              <a:t>인플루언서 마케팅 플랫폼</a:t>
            </a:r>
            <a:endParaRPr b="1"/>
          </a:p>
        </p:txBody>
      </p:sp>
      <p:pic>
        <p:nvPicPr>
          <p:cNvPr id="176" name="Google Shape;176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9550" y="935625"/>
            <a:ext cx="1266825" cy="59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62100" y="1052661"/>
            <a:ext cx="5981898" cy="3038177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78" name="Google Shape;178;p34"/>
          <p:cNvSpPr/>
          <p:nvPr/>
        </p:nvSpPr>
        <p:spPr>
          <a:xfrm>
            <a:off x="7734175" y="168775"/>
            <a:ext cx="1409700" cy="4869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반응형 웹</a:t>
            </a:r>
            <a:endParaRPr/>
          </a:p>
        </p:txBody>
      </p:sp>
      <p:sp>
        <p:nvSpPr>
          <p:cNvPr id="179" name="Google Shape;179;p34"/>
          <p:cNvSpPr/>
          <p:nvPr/>
        </p:nvSpPr>
        <p:spPr>
          <a:xfrm>
            <a:off x="6672650" y="168775"/>
            <a:ext cx="954000" cy="4869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랭킹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5"/>
          <p:cNvSpPr txBox="1"/>
          <p:nvPr/>
        </p:nvSpPr>
        <p:spPr>
          <a:xfrm>
            <a:off x="363400" y="1655550"/>
            <a:ext cx="2646300" cy="27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IMR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3"/>
              </a:rPr>
              <a:t>https://imr.kr/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Influencer Multi-Platform Ranking (IMR)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“당신이 궁금한 모든 인플루언서,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모든 정보를 한눈에.”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빅데이터+알고리즘기반 랭킹서비스 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로고: image</a:t>
            </a:r>
            <a:endParaRPr sz="1200"/>
          </a:p>
        </p:txBody>
      </p:sp>
      <p:sp>
        <p:nvSpPr>
          <p:cNvPr id="185" name="Google Shape;185;p35"/>
          <p:cNvSpPr txBox="1"/>
          <p:nvPr/>
        </p:nvSpPr>
        <p:spPr>
          <a:xfrm>
            <a:off x="363400" y="255375"/>
            <a:ext cx="5657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</a:rPr>
              <a:t>인플루언서 마케팅 플랫폼</a:t>
            </a:r>
            <a:endParaRPr b="1"/>
          </a:p>
        </p:txBody>
      </p:sp>
      <p:sp>
        <p:nvSpPr>
          <p:cNvPr id="186" name="Google Shape;186;p35"/>
          <p:cNvSpPr/>
          <p:nvPr/>
        </p:nvSpPr>
        <p:spPr>
          <a:xfrm>
            <a:off x="7734175" y="168775"/>
            <a:ext cx="1409700" cy="4869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반응형 웹</a:t>
            </a:r>
            <a:endParaRPr/>
          </a:p>
        </p:txBody>
      </p:sp>
      <p:sp>
        <p:nvSpPr>
          <p:cNvPr id="187" name="Google Shape;187;p35"/>
          <p:cNvSpPr/>
          <p:nvPr/>
        </p:nvSpPr>
        <p:spPr>
          <a:xfrm>
            <a:off x="6672650" y="168775"/>
            <a:ext cx="954000" cy="4869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랭킹</a:t>
            </a:r>
            <a:endParaRPr/>
          </a:p>
        </p:txBody>
      </p:sp>
      <p:pic>
        <p:nvPicPr>
          <p:cNvPr id="188" name="Google Shape;188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7850" y="1006175"/>
            <a:ext cx="811680" cy="47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62100" y="1027674"/>
            <a:ext cx="5981900" cy="3088152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6"/>
          <p:cNvSpPr txBox="1"/>
          <p:nvPr/>
        </p:nvSpPr>
        <p:spPr>
          <a:xfrm>
            <a:off x="363400" y="1655550"/>
            <a:ext cx="2646300" cy="28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셀럽션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3"/>
              </a:rPr>
              <a:t>https://www.celebtion.com/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“가장 혁신적인 공구 중개 플랫폼 ‘셀럽션’”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인플루언서 / 판매대행사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원페이지 소개 &gt; 로그인 필요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로고: image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동적인 화면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웹사이트, 앱</a:t>
            </a:r>
            <a:endParaRPr sz="1200"/>
          </a:p>
        </p:txBody>
      </p:sp>
      <p:sp>
        <p:nvSpPr>
          <p:cNvPr id="195" name="Google Shape;195;p36"/>
          <p:cNvSpPr txBox="1"/>
          <p:nvPr/>
        </p:nvSpPr>
        <p:spPr>
          <a:xfrm>
            <a:off x="363400" y="255375"/>
            <a:ext cx="5657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</a:rPr>
              <a:t>인플루언서 공동구매 플랫폼</a:t>
            </a:r>
            <a:endParaRPr b="1"/>
          </a:p>
        </p:txBody>
      </p:sp>
      <p:sp>
        <p:nvSpPr>
          <p:cNvPr id="196" name="Google Shape;196;p36"/>
          <p:cNvSpPr/>
          <p:nvPr/>
        </p:nvSpPr>
        <p:spPr>
          <a:xfrm>
            <a:off x="7734175" y="168775"/>
            <a:ext cx="1409700" cy="4869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반응형 웹</a:t>
            </a:r>
            <a:endParaRPr/>
          </a:p>
        </p:txBody>
      </p:sp>
      <p:pic>
        <p:nvPicPr>
          <p:cNvPr id="197" name="Google Shape;197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62100" y="1061375"/>
            <a:ext cx="5981901" cy="302076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98" name="Google Shape;198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9075" y="1006175"/>
            <a:ext cx="1609725" cy="542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7"/>
          <p:cNvSpPr txBox="1"/>
          <p:nvPr/>
        </p:nvSpPr>
        <p:spPr>
          <a:xfrm>
            <a:off x="363400" y="814088"/>
            <a:ext cx="26463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에이콘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3"/>
              </a:rPr>
              <a:t>https://www.acon3d.com/ko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아이디 자체를 이메일로 받음</a:t>
            </a:r>
            <a:endParaRPr sz="1200"/>
          </a:p>
        </p:txBody>
      </p:sp>
      <p:sp>
        <p:nvSpPr>
          <p:cNvPr id="204" name="Google Shape;204;p37"/>
          <p:cNvSpPr txBox="1"/>
          <p:nvPr/>
        </p:nvSpPr>
        <p:spPr>
          <a:xfrm>
            <a:off x="363400" y="255375"/>
            <a:ext cx="5657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</a:rPr>
              <a:t>회원가입 &amp; 마이페이지 서비스 벤치마킹</a:t>
            </a:r>
            <a:endParaRPr b="1"/>
          </a:p>
        </p:txBody>
      </p:sp>
      <p:pic>
        <p:nvPicPr>
          <p:cNvPr id="205" name="Google Shape;205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71900" y="730150"/>
            <a:ext cx="4288391" cy="4183127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06" name="Google Shape;206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91350" y="2124400"/>
            <a:ext cx="1905975" cy="20494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07" name="Google Shape;207;p37"/>
          <p:cNvSpPr/>
          <p:nvPr/>
        </p:nvSpPr>
        <p:spPr>
          <a:xfrm>
            <a:off x="8010325" y="168775"/>
            <a:ext cx="1133700" cy="486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서비스</a:t>
            </a:r>
            <a:endParaRPr/>
          </a:p>
        </p:txBody>
      </p:sp>
      <p:pic>
        <p:nvPicPr>
          <p:cNvPr id="208" name="Google Shape;208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3900" y="2159577"/>
            <a:ext cx="2013700" cy="197907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09" name="Google Shape;209;p37"/>
          <p:cNvSpPr txBox="1"/>
          <p:nvPr/>
        </p:nvSpPr>
        <p:spPr>
          <a:xfrm>
            <a:off x="-835825" y="4682725"/>
            <a:ext cx="6172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657854" y="1524250"/>
            <a:ext cx="5654085" cy="25943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15" name="Google Shape;215;p38"/>
          <p:cNvSpPr txBox="1"/>
          <p:nvPr/>
        </p:nvSpPr>
        <p:spPr>
          <a:xfrm>
            <a:off x="363400" y="255375"/>
            <a:ext cx="5657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</a:rPr>
              <a:t>회원가입 &amp; </a:t>
            </a:r>
            <a:r>
              <a:rPr b="1" lang="en-GB">
                <a:solidFill>
                  <a:schemeClr val="dk1"/>
                </a:solidFill>
              </a:rPr>
              <a:t>마이페이지 서비스 벤치마킹</a:t>
            </a:r>
            <a:endParaRPr b="1"/>
          </a:p>
        </p:txBody>
      </p:sp>
      <p:pic>
        <p:nvPicPr>
          <p:cNvPr id="216" name="Google Shape;216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8225" y="1371250"/>
            <a:ext cx="4160075" cy="3027599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17" name="Google Shape;217;p38"/>
          <p:cNvSpPr/>
          <p:nvPr/>
        </p:nvSpPr>
        <p:spPr>
          <a:xfrm>
            <a:off x="8010325" y="168775"/>
            <a:ext cx="1133700" cy="486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서비스</a:t>
            </a:r>
            <a:endParaRPr/>
          </a:p>
        </p:txBody>
      </p:sp>
      <p:sp>
        <p:nvSpPr>
          <p:cNvPr id="218" name="Google Shape;218;p38"/>
          <p:cNvSpPr/>
          <p:nvPr/>
        </p:nvSpPr>
        <p:spPr>
          <a:xfrm>
            <a:off x="3366525" y="1858675"/>
            <a:ext cx="629700" cy="3132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19" name="Google Shape;219;p38"/>
          <p:cNvCxnSpPr>
            <a:stCxn id="218" idx="3"/>
          </p:cNvCxnSpPr>
          <p:nvPr/>
        </p:nvCxnSpPr>
        <p:spPr>
          <a:xfrm flipH="1" rot="10800000">
            <a:off x="3996225" y="2013775"/>
            <a:ext cx="568200" cy="15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220" name="Google Shape;220;p38"/>
          <p:cNvSpPr/>
          <p:nvPr/>
        </p:nvSpPr>
        <p:spPr>
          <a:xfrm>
            <a:off x="5561150" y="1371250"/>
            <a:ext cx="384000" cy="1530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9"/>
          <p:cNvSpPr txBox="1"/>
          <p:nvPr/>
        </p:nvSpPr>
        <p:spPr>
          <a:xfrm>
            <a:off x="363400" y="255375"/>
            <a:ext cx="5657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</a:rPr>
              <a:t>회원가입 &amp; 마이페이지 서비스 벤치마킹</a:t>
            </a:r>
            <a:endParaRPr b="1"/>
          </a:p>
        </p:txBody>
      </p:sp>
      <p:sp>
        <p:nvSpPr>
          <p:cNvPr id="226" name="Google Shape;226;p39"/>
          <p:cNvSpPr/>
          <p:nvPr/>
        </p:nvSpPr>
        <p:spPr>
          <a:xfrm>
            <a:off x="8010325" y="168775"/>
            <a:ext cx="1133700" cy="486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서비스</a:t>
            </a:r>
            <a:endParaRPr/>
          </a:p>
        </p:txBody>
      </p:sp>
      <p:pic>
        <p:nvPicPr>
          <p:cNvPr id="227" name="Google Shape;22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5025" y="1221200"/>
            <a:ext cx="3600275" cy="116527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28" name="Google Shape;228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75525" y="2571750"/>
            <a:ext cx="4692601" cy="15806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29" name="Google Shape;229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3400" y="1077075"/>
            <a:ext cx="4501325" cy="3287708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30" name="Google Shape;230;p39"/>
          <p:cNvSpPr/>
          <p:nvPr/>
        </p:nvSpPr>
        <p:spPr>
          <a:xfrm>
            <a:off x="5582150" y="1323025"/>
            <a:ext cx="601500" cy="2052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39"/>
          <p:cNvSpPr/>
          <p:nvPr/>
        </p:nvSpPr>
        <p:spPr>
          <a:xfrm>
            <a:off x="6293475" y="2618325"/>
            <a:ext cx="739200" cy="2052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6" name="Google Shape;236;p40"/>
          <p:cNvGraphicFramePr/>
          <p:nvPr/>
        </p:nvGraphicFramePr>
        <p:xfrm>
          <a:off x="2561038" y="2571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{1029666C-75EA-48AA-956D-8CBDA7290E32}</a:tableStyleId>
              </a:tblPr>
              <a:tblGrid>
                <a:gridCol w="1141025"/>
                <a:gridCol w="2880900"/>
              </a:tblGrid>
              <a:tr h="223275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화면설계</a:t>
                      </a:r>
                      <a:endParaRPr b="1" sz="800"/>
                    </a:p>
                  </a:txBody>
                  <a:tcPr marT="54000" marB="54000" marR="90000" marL="90000" anchor="ctr">
                    <a:solidFill>
                      <a:schemeClr val="lt2"/>
                    </a:solidFill>
                  </a:tcPr>
                </a:tc>
                <a:tc hMerge="1"/>
              </a:tr>
              <a:tr h="2232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버전</a:t>
                      </a:r>
                      <a:endParaRPr b="1" sz="800"/>
                    </a:p>
                  </a:txBody>
                  <a:tcPr marT="54000" marB="54000" marR="90000" marL="90000" anchor="ctr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/>
                        <a:t>1.0</a:t>
                      </a:r>
                      <a:endParaRPr sz="800"/>
                    </a:p>
                  </a:txBody>
                  <a:tcPr marT="54000" marB="54000" marR="90000" marL="90000" anchor="ctr">
                    <a:solidFill>
                      <a:schemeClr val="lt1"/>
                    </a:solidFill>
                  </a:tcPr>
                </a:tc>
              </a:tr>
              <a:tr h="2232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작성일</a:t>
                      </a:r>
                      <a:endParaRPr b="1" sz="800"/>
                    </a:p>
                  </a:txBody>
                  <a:tcPr marT="54000" marB="54000" marR="90000" marL="90000" anchor="ctr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/>
                        <a:t>2022.04.1</a:t>
                      </a:r>
                      <a:r>
                        <a:rPr lang="en-GB" sz="800"/>
                        <a:t>2</a:t>
                      </a:r>
                      <a:endParaRPr sz="800"/>
                    </a:p>
                  </a:txBody>
                  <a:tcPr marT="54000" marB="54000" marR="90000" marL="90000" anchor="ctr">
                    <a:solidFill>
                      <a:schemeClr val="lt1"/>
                    </a:solidFill>
                  </a:tcPr>
                </a:tc>
              </a:tr>
              <a:tr h="2232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프로젝트 팀원</a:t>
                      </a:r>
                      <a:endParaRPr b="1" sz="800"/>
                    </a:p>
                  </a:txBody>
                  <a:tcPr marT="54000" marB="54000" marR="90000" marL="90000" anchor="ctr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</a:rPr>
                        <a:t>김지후, 유준재, 이윤화, 장희진, 전주현, 최성림</a:t>
                      </a:r>
                      <a:endParaRPr sz="800"/>
                    </a:p>
                  </a:txBody>
                  <a:tcPr marT="54000" marB="54000" marR="90000" marL="90000" anchor="ctr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237" name="Google Shape;237;p40"/>
          <p:cNvSpPr/>
          <p:nvPr/>
        </p:nvSpPr>
        <p:spPr>
          <a:xfrm>
            <a:off x="-6700" y="3979500"/>
            <a:ext cx="9150600" cy="116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8" name="Google Shape;238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68610" y="1232750"/>
            <a:ext cx="1406775" cy="713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1"/>
          <p:cNvSpPr txBox="1"/>
          <p:nvPr/>
        </p:nvSpPr>
        <p:spPr>
          <a:xfrm>
            <a:off x="180449" y="174450"/>
            <a:ext cx="2175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/>
              <a:t>메뉴 구조 (IA)</a:t>
            </a:r>
            <a:endParaRPr b="1" sz="1600"/>
          </a:p>
        </p:txBody>
      </p:sp>
      <p:sp>
        <p:nvSpPr>
          <p:cNvPr id="244" name="Google Shape;244;p41"/>
          <p:cNvSpPr txBox="1"/>
          <p:nvPr/>
        </p:nvSpPr>
        <p:spPr>
          <a:xfrm>
            <a:off x="2933550" y="4501900"/>
            <a:ext cx="3276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 u="sng">
                <a:solidFill>
                  <a:schemeClr val="hlink"/>
                </a:solidFill>
                <a:hlinkClick r:id="rId3"/>
              </a:rPr>
              <a:t>Figma 링크</a:t>
            </a:r>
            <a:endParaRPr b="1" sz="1000"/>
          </a:p>
        </p:txBody>
      </p:sp>
      <p:pic>
        <p:nvPicPr>
          <p:cNvPr id="245" name="Google Shape;245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083400"/>
            <a:ext cx="8839204" cy="231338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46" name="Google Shape;246;p41"/>
          <p:cNvGraphicFramePr/>
          <p:nvPr/>
        </p:nvGraphicFramePr>
        <p:xfrm>
          <a:off x="4640975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{1029666C-75EA-48AA-956D-8CBDA7290E32}</a:tableStyleId>
              </a:tblPr>
              <a:tblGrid>
                <a:gridCol w="581875"/>
                <a:gridCol w="2428975"/>
                <a:gridCol w="540550"/>
                <a:gridCol w="951625"/>
              </a:tblGrid>
              <a:tr h="234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Author</a:t>
                      </a:r>
                      <a:endParaRPr b="1" sz="800"/>
                    </a:p>
                  </a:txBody>
                  <a:tcPr marT="36000" marB="36000" marR="54000" marL="54000" anchor="ctr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</a:rPr>
                        <a:t>이윤화</a:t>
                      </a:r>
                      <a:endParaRPr sz="800"/>
                    </a:p>
                  </a:txBody>
                  <a:tcPr marT="36000" marB="36000" marR="54000" marL="540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Date</a:t>
                      </a:r>
                      <a:endParaRPr b="1" sz="800"/>
                    </a:p>
                  </a:txBody>
                  <a:tcPr marT="36000" marB="36000" marR="54000" marL="54000" anchor="ctr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/>
                        <a:t>2022.04.19</a:t>
                      </a:r>
                      <a:endParaRPr sz="800"/>
                    </a:p>
                  </a:txBody>
                  <a:tcPr marT="36000" marB="36000" marR="54000" marL="54000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42"/>
          <p:cNvSpPr txBox="1"/>
          <p:nvPr/>
        </p:nvSpPr>
        <p:spPr>
          <a:xfrm>
            <a:off x="180449" y="174450"/>
            <a:ext cx="2175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/>
              <a:t>FLOWCHART</a:t>
            </a:r>
            <a:endParaRPr b="1" sz="1600"/>
          </a:p>
        </p:txBody>
      </p:sp>
      <p:graphicFrame>
        <p:nvGraphicFramePr>
          <p:cNvPr id="252" name="Google Shape;252;p42"/>
          <p:cNvGraphicFramePr/>
          <p:nvPr/>
        </p:nvGraphicFramePr>
        <p:xfrm>
          <a:off x="4640975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{1029666C-75EA-48AA-956D-8CBDA7290E32}</a:tableStyleId>
              </a:tblPr>
              <a:tblGrid>
                <a:gridCol w="581875"/>
                <a:gridCol w="2428975"/>
                <a:gridCol w="540550"/>
                <a:gridCol w="951625"/>
              </a:tblGrid>
              <a:tr h="234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Author</a:t>
                      </a:r>
                      <a:endParaRPr b="1" sz="800"/>
                    </a:p>
                  </a:txBody>
                  <a:tcPr marT="36000" marB="36000" marR="54000" marL="54000" anchor="ctr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</a:rPr>
                        <a:t>김지후, 유준재, 이윤화, 장희진, 최성림</a:t>
                      </a:r>
                      <a:endParaRPr sz="800"/>
                    </a:p>
                  </a:txBody>
                  <a:tcPr marT="36000" marB="36000" marR="54000" marL="540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Date</a:t>
                      </a:r>
                      <a:endParaRPr b="1" sz="800"/>
                    </a:p>
                  </a:txBody>
                  <a:tcPr marT="36000" marB="36000" marR="54000" marL="54000" anchor="ctr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/>
                        <a:t>2022.04.17</a:t>
                      </a:r>
                      <a:endParaRPr sz="800"/>
                    </a:p>
                  </a:txBody>
                  <a:tcPr marT="36000" marB="36000" marR="54000" marL="54000" anchor="ctr"/>
                </a:tc>
              </a:tr>
            </a:tbl>
          </a:graphicData>
        </a:graphic>
      </p:graphicFrame>
      <p:pic>
        <p:nvPicPr>
          <p:cNvPr id="253" name="Google Shape;25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876" y="548600"/>
            <a:ext cx="7363499" cy="4454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43"/>
          <p:cNvSpPr txBox="1"/>
          <p:nvPr/>
        </p:nvSpPr>
        <p:spPr>
          <a:xfrm>
            <a:off x="180449" y="174450"/>
            <a:ext cx="2175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/>
              <a:t>화면 목록</a:t>
            </a:r>
            <a:endParaRPr b="1" sz="1600"/>
          </a:p>
        </p:txBody>
      </p:sp>
      <p:graphicFrame>
        <p:nvGraphicFramePr>
          <p:cNvPr id="259" name="Google Shape;259;p43"/>
          <p:cNvGraphicFramePr/>
          <p:nvPr/>
        </p:nvGraphicFramePr>
        <p:xfrm>
          <a:off x="268363" y="68121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{1029666C-75EA-48AA-956D-8CBDA7290E32}</a:tableStyleId>
              </a:tblPr>
              <a:tblGrid>
                <a:gridCol w="1060225"/>
                <a:gridCol w="1060225"/>
                <a:gridCol w="982600"/>
                <a:gridCol w="1548200"/>
                <a:gridCol w="2822275"/>
                <a:gridCol w="1133750"/>
              </a:tblGrid>
              <a:tr h="1972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700"/>
                        <a:t>대메뉴</a:t>
                      </a:r>
                      <a:endParaRPr b="1" sz="700"/>
                    </a:p>
                  </a:txBody>
                  <a:tcPr marT="36000" marB="36000" marR="54000" marL="54000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700"/>
                        <a:t>중메뉴</a:t>
                      </a:r>
                      <a:endParaRPr b="1" sz="700"/>
                    </a:p>
                  </a:txBody>
                  <a:tcPr marT="36000" marB="36000" marR="54000" marL="54000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700"/>
                        <a:t>Screen ID</a:t>
                      </a:r>
                      <a:endParaRPr b="1" sz="700"/>
                    </a:p>
                  </a:txBody>
                  <a:tcPr marT="36000" marB="36000" marR="54000" marL="54000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700"/>
                        <a:t>Page Title</a:t>
                      </a:r>
                      <a:endParaRPr b="1" sz="700"/>
                    </a:p>
                  </a:txBody>
                  <a:tcPr marT="36000" marB="36000" marR="54000" marL="54000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700"/>
                        <a:t>Description</a:t>
                      </a:r>
                      <a:endParaRPr b="1" sz="700"/>
                    </a:p>
                  </a:txBody>
                  <a:tcPr marT="36000" marB="36000" marR="54000" marL="54000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700"/>
                        <a:t>비고/Related ID</a:t>
                      </a:r>
                      <a:endParaRPr b="1" sz="700"/>
                    </a:p>
                  </a:txBody>
                  <a:tcPr marT="36000" marB="36000" marR="54000" marL="54000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197275">
                <a:tc rowSpan="7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700">
                          <a:solidFill>
                            <a:schemeClr val="dk1"/>
                          </a:solidFill>
                        </a:rPr>
                        <a:t>로그인/회원가입</a:t>
                      </a:r>
                      <a:endParaRPr b="1" sz="700"/>
                    </a:p>
                  </a:txBody>
                  <a:tcPr marT="36000" marB="36000" marR="54000" marL="540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F7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>
                          <a:solidFill>
                            <a:schemeClr val="dk1"/>
                          </a:solidFill>
                        </a:rPr>
                        <a:t>로그인</a:t>
                      </a:r>
                      <a:endParaRPr sz="700"/>
                    </a:p>
                  </a:txBody>
                  <a:tcPr marT="36000" marB="36000" marR="54000" marL="540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>
                          <a:solidFill>
                            <a:schemeClr val="dk1"/>
                          </a:solidFill>
                        </a:rPr>
                        <a:t>LOGN_00000</a:t>
                      </a:r>
                      <a:endParaRPr sz="700"/>
                    </a:p>
                  </a:txBody>
                  <a:tcPr marT="36000" marB="36000" marR="54000" marL="540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F7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>
                          <a:solidFill>
                            <a:schemeClr val="dk1"/>
                          </a:solidFill>
                        </a:rPr>
                        <a:t>로그인</a:t>
                      </a:r>
                      <a:endParaRPr sz="700"/>
                    </a:p>
                  </a:txBody>
                  <a:tcPr marT="36000" marB="36000" marR="54000" marL="540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/>
                    </a:p>
                  </a:txBody>
                  <a:tcPr marT="36000" marB="36000" marR="54000" marL="540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5번(5배수) 오류 -&gt; popup</a:t>
                      </a:r>
                      <a:endParaRPr sz="700"/>
                    </a:p>
                  </a:txBody>
                  <a:tcPr marT="36000" marB="36000" marR="54000" marL="540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97275">
                <a:tc vMerge="1"/>
                <a:tc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>
                          <a:solidFill>
                            <a:schemeClr val="dk1"/>
                          </a:solidFill>
                        </a:rPr>
                        <a:t>아이디/비밀번호찾기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>
                          <a:solidFill>
                            <a:schemeClr val="dk1"/>
                          </a:solidFill>
                        </a:rPr>
                        <a:t>(특수흐름)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36000" marB="36000" marR="54000" marL="540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>
                          <a:solidFill>
                            <a:schemeClr val="dk1"/>
                          </a:solidFill>
                        </a:rPr>
                        <a:t>LOGN_00100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36000" marB="36000" marR="54000" marL="540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F7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>
                          <a:solidFill>
                            <a:schemeClr val="dk1"/>
                          </a:solidFill>
                        </a:rPr>
                        <a:t>아이디찾기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36000" marB="36000" marR="54000" marL="540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이메일, 생년월일, *질문(좋아하는색)으로 아이디 찾기</a:t>
                      </a:r>
                      <a:endParaRPr sz="700"/>
                    </a:p>
                  </a:txBody>
                  <a:tcPr marT="36000" marB="36000" marR="54000" marL="540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/>
                    </a:p>
                  </a:txBody>
                  <a:tcPr marT="36000" marB="36000" marR="54000" marL="540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97275"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>
                          <a:solidFill>
                            <a:schemeClr val="dk1"/>
                          </a:solidFill>
                        </a:rPr>
                        <a:t>LOGN_00102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36000" marB="36000" marR="54000" marL="540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F7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>
                          <a:solidFill>
                            <a:schemeClr val="dk1"/>
                          </a:solidFill>
                        </a:rPr>
                        <a:t>아이디찾기: 완료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36000" marB="36000" marR="54000" marL="540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아이디 출력 (로그인, 비밀번호 찾기)</a:t>
                      </a:r>
                      <a:endParaRPr sz="700"/>
                    </a:p>
                  </a:txBody>
                  <a:tcPr marT="36000" marB="36000" marR="54000" marL="540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LOGN_00000</a:t>
                      </a:r>
                      <a:endParaRPr sz="700"/>
                    </a:p>
                  </a:txBody>
                  <a:tcPr marT="36000" marB="36000" marR="54000" marL="540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52800"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>
                          <a:solidFill>
                            <a:schemeClr val="dk1"/>
                          </a:solidFill>
                        </a:rPr>
                        <a:t>LOGN_00103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36000" marB="36000" marR="54000" marL="540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F7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>
                          <a:solidFill>
                            <a:schemeClr val="dk1"/>
                          </a:solidFill>
                        </a:rPr>
                        <a:t>비밀번호찾기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36000" marB="36000" marR="54000" marL="540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아이디, 이메일, 생년월일, *질문(좋아하는색)으로 비밀번호 찾기</a:t>
                      </a:r>
                      <a:endParaRPr sz="7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→ 비밀번호재설정</a:t>
                      </a:r>
                      <a:endParaRPr sz="700"/>
                    </a:p>
                  </a:txBody>
                  <a:tcPr marT="36000" marB="36000" marR="54000" marL="540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비번재설정 popup</a:t>
                      </a:r>
                      <a:endParaRPr sz="700"/>
                    </a:p>
                  </a:txBody>
                  <a:tcPr marT="36000" marB="36000" marR="54000" marL="540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97275">
                <a:tc vMerge="1"/>
                <a:tc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회원가입</a:t>
                      </a:r>
                      <a:endParaRPr sz="700"/>
                    </a:p>
                  </a:txBody>
                  <a:tcPr marT="36000" marB="36000" marR="54000" marL="540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REGI_00200</a:t>
                      </a:r>
                      <a:endParaRPr sz="700"/>
                    </a:p>
                  </a:txBody>
                  <a:tcPr marT="36000" marB="36000" marR="54000" marL="540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F7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회원가입</a:t>
                      </a:r>
                      <a:endParaRPr sz="700"/>
                    </a:p>
                  </a:txBody>
                  <a:tcPr marT="36000" marB="36000" marR="54000" marL="540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/>
                    </a:p>
                  </a:txBody>
                  <a:tcPr marT="36000" marB="36000" marR="54000" marL="540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/>
                    </a:p>
                  </a:txBody>
                  <a:tcPr marT="36000" marB="36000" marR="54000" marL="540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97275"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REGI_00201</a:t>
                      </a:r>
                      <a:endParaRPr sz="700"/>
                    </a:p>
                  </a:txBody>
                  <a:tcPr marT="36000" marB="36000" marR="54000" marL="540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F7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관심사 선택</a:t>
                      </a:r>
                      <a:endParaRPr sz="700"/>
                    </a:p>
                  </a:txBody>
                  <a:tcPr marT="36000" marB="36000" marR="54000" marL="540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/>
                    </a:p>
                  </a:txBody>
                  <a:tcPr marT="36000" marB="36000" marR="54000" marL="540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/>
                    </a:p>
                  </a:txBody>
                  <a:tcPr marT="36000" marB="36000" marR="54000" marL="540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97275"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REGI_00202</a:t>
                      </a:r>
                      <a:endParaRPr sz="700"/>
                    </a:p>
                  </a:txBody>
                  <a:tcPr marT="36000" marB="36000" marR="54000" marL="540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F7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회원가입 완료</a:t>
                      </a:r>
                      <a:endParaRPr sz="700"/>
                    </a:p>
                  </a:txBody>
                  <a:tcPr marT="36000" marB="36000" marR="54000" marL="540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/>
                    </a:p>
                  </a:txBody>
                  <a:tcPr marT="36000" marB="36000" marR="54000" marL="540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LOGN_00000</a:t>
                      </a:r>
                      <a:endParaRPr sz="700"/>
                    </a:p>
                  </a:txBody>
                  <a:tcPr marT="36000" marB="36000" marR="54000" marL="540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97275"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700"/>
                        <a:t>0. MAIN</a:t>
                      </a:r>
                      <a:endParaRPr b="1" sz="700"/>
                    </a:p>
                  </a:txBody>
                  <a:tcPr marT="36000" marB="36000" marR="54000" marL="54000" anchor="ctr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F7FF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/>
                    </a:p>
                  </a:txBody>
                  <a:tcPr marT="36000" marB="36000" marR="54000" marL="54000" anchor="ctr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INDX_00000</a:t>
                      </a:r>
                      <a:endParaRPr sz="700"/>
                    </a:p>
                  </a:txBody>
                  <a:tcPr marT="36000" marB="36000" marR="54000" marL="54000" anchor="ctr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EEF7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홈페이지(비로그인)</a:t>
                      </a:r>
                      <a:endParaRPr sz="700"/>
                    </a:p>
                  </a:txBody>
                  <a:tcPr marT="36000" marB="36000" marR="54000" marL="54000" anchor="ctr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비로그인 회원 홈페이지 (VIEW ONLY)</a:t>
                      </a:r>
                      <a:endParaRPr sz="700"/>
                    </a:p>
                  </a:txBody>
                  <a:tcPr marT="36000" marB="36000" marR="54000" marL="54000" anchor="ctr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/>
                    </a:p>
                  </a:txBody>
                  <a:tcPr marT="36000" marB="36000" marR="54000" marL="54000" anchor="ctr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chemeClr val="lt1"/>
                    </a:solidFill>
                  </a:tcPr>
                </a:tc>
              </a:tr>
              <a:tr h="197275"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INDX_00001</a:t>
                      </a:r>
                      <a:endParaRPr sz="700"/>
                    </a:p>
                  </a:txBody>
                  <a:tcPr marT="36000" marB="36000" marR="54000" marL="54000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F7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홈페이지(로그인)</a:t>
                      </a:r>
                      <a:endParaRPr sz="700"/>
                    </a:p>
                  </a:txBody>
                  <a:tcPr marT="36000" marB="36000" marR="54000" marL="54000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로그인 회원 홈페이지</a:t>
                      </a:r>
                      <a:endParaRPr sz="700"/>
                    </a:p>
                  </a:txBody>
                  <a:tcPr marT="36000" marB="36000" marR="54000" marL="54000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/>
                    </a:p>
                  </a:txBody>
                  <a:tcPr marT="36000" marB="36000" marR="54000" marL="54000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97275"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700"/>
                        <a:t>1. 찜 목록 (My List)</a:t>
                      </a:r>
                      <a:endParaRPr b="1" sz="700"/>
                    </a:p>
                  </a:txBody>
                  <a:tcPr marT="36000" marB="36000" marR="54000" marL="540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F7FF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My List</a:t>
                      </a:r>
                      <a:endParaRPr sz="700"/>
                    </a:p>
                  </a:txBody>
                  <a:tcPr marT="36000" marB="36000" marR="54000" marL="540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MYLI_10000</a:t>
                      </a:r>
                      <a:endParaRPr sz="700"/>
                    </a:p>
                  </a:txBody>
                  <a:tcPr marT="36000" marB="36000" marR="54000" marL="540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F7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찜 목록(EMPTY)</a:t>
                      </a:r>
                      <a:endParaRPr sz="700"/>
                    </a:p>
                  </a:txBody>
                  <a:tcPr marT="36000" marB="36000" marR="54000" marL="540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찜 목록 without 콘텐츠</a:t>
                      </a:r>
                      <a:endParaRPr sz="700"/>
                    </a:p>
                  </a:txBody>
                  <a:tcPr marT="36000" marB="36000" marR="54000" marL="540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/>
                    </a:p>
                  </a:txBody>
                  <a:tcPr marT="36000" marB="36000" marR="54000" marL="540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97275"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MYLI_10001</a:t>
                      </a:r>
                      <a:endParaRPr sz="700"/>
                    </a:p>
                  </a:txBody>
                  <a:tcPr marT="36000" marB="36000" marR="54000" marL="540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F7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700">
                          <a:solidFill>
                            <a:schemeClr val="dk1"/>
                          </a:solidFill>
                        </a:rPr>
                        <a:t>찜 목록(FILLED)</a:t>
                      </a:r>
                      <a:endParaRPr sz="700"/>
                    </a:p>
                  </a:txBody>
                  <a:tcPr marT="36000" marB="36000" marR="54000" marL="540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찜 목록 with 콘텐츠 (수정 포함)</a:t>
                      </a:r>
                      <a:endParaRPr sz="700"/>
                    </a:p>
                  </a:txBody>
                  <a:tcPr marT="36000" marB="36000" marR="54000" marL="540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/>
                    </a:p>
                  </a:txBody>
                  <a:tcPr marT="36000" marB="36000" marR="54000" marL="540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97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700"/>
                        <a:t>2. 랭킹 (Ranking)</a:t>
                      </a:r>
                      <a:endParaRPr b="1" sz="700"/>
                    </a:p>
                  </a:txBody>
                  <a:tcPr marT="36000" marB="36000" marR="54000" marL="540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F7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/>
                    </a:p>
                  </a:txBody>
                  <a:tcPr marT="36000" marB="36000" marR="54000" marL="540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RANK_20000</a:t>
                      </a:r>
                      <a:endParaRPr sz="700"/>
                    </a:p>
                  </a:txBody>
                  <a:tcPr marT="36000" marB="36000" marR="54000" marL="540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F7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인플루언서 랭킹</a:t>
                      </a:r>
                      <a:endParaRPr sz="700"/>
                    </a:p>
                  </a:txBody>
                  <a:tcPr marT="36000" marB="36000" marR="54000" marL="540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인플루언서 랭킹순위(FILTER BY)</a:t>
                      </a:r>
                      <a:endParaRPr sz="700"/>
                    </a:p>
                  </a:txBody>
                  <a:tcPr marT="36000" marB="36000" marR="54000" marL="540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/>
                    </a:p>
                  </a:txBody>
                  <a:tcPr marT="36000" marB="36000" marR="54000" marL="540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97275">
                <a:tc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700"/>
                        <a:t>3. 상세정보</a:t>
                      </a:r>
                      <a:endParaRPr b="1" sz="700"/>
                    </a:p>
                  </a:txBody>
                  <a:tcPr marT="36000" marB="36000" marR="54000" marL="540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F7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프로젝트: ABOUT</a:t>
                      </a:r>
                      <a:endParaRPr sz="700"/>
                    </a:p>
                  </a:txBody>
                  <a:tcPr marT="36000" marB="36000" marR="54000" marL="540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INFO_30000</a:t>
                      </a:r>
                      <a:endParaRPr sz="700"/>
                    </a:p>
                  </a:txBody>
                  <a:tcPr marT="36000" marB="36000" marR="54000" marL="540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F7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프로젝트 상세</a:t>
                      </a:r>
                      <a:endParaRPr sz="700"/>
                    </a:p>
                  </a:txBody>
                  <a:tcPr marT="36000" marB="36000" marR="54000" marL="540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마인플루언서 프로젝트 상세정보</a:t>
                      </a:r>
                      <a:endParaRPr sz="700"/>
                    </a:p>
                  </a:txBody>
                  <a:tcPr marT="36000" marB="36000" marR="54000" marL="540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/>
                    </a:p>
                  </a:txBody>
                  <a:tcPr marT="36000" marB="36000" marR="54000" marL="540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97275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인플루언서 DETAIL</a:t>
                      </a:r>
                      <a:endParaRPr sz="700"/>
                    </a:p>
                  </a:txBody>
                  <a:tcPr marT="36000" marB="36000" marR="54000" marL="540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INFO_30001</a:t>
                      </a:r>
                      <a:endParaRPr sz="700"/>
                    </a:p>
                  </a:txBody>
                  <a:tcPr marT="36000" marB="36000" marR="54000" marL="540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F7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인플루언서 상세</a:t>
                      </a:r>
                      <a:endParaRPr sz="700"/>
                    </a:p>
                  </a:txBody>
                  <a:tcPr marT="36000" marB="36000" marR="54000" marL="540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인플루언서 정보 상세확인 할 때 detail 화면</a:t>
                      </a:r>
                      <a:endParaRPr sz="700"/>
                    </a:p>
                  </a:txBody>
                  <a:tcPr marT="36000" marB="36000" marR="54000" marL="540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/>
                    </a:p>
                  </a:txBody>
                  <a:tcPr marT="36000" marB="36000" marR="54000" marL="540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97275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유튜브영상</a:t>
                      </a:r>
                      <a:r>
                        <a:rPr lang="en-GB" sz="700"/>
                        <a:t> DETAIL</a:t>
                      </a:r>
                      <a:endParaRPr sz="700"/>
                    </a:p>
                  </a:txBody>
                  <a:tcPr marT="36000" marB="36000" marR="54000" marL="540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INFO_30002</a:t>
                      </a:r>
                      <a:endParaRPr sz="700"/>
                    </a:p>
                  </a:txBody>
                  <a:tcPr marT="36000" marB="36000" marR="54000" marL="540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F7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유튜브영상 상세</a:t>
                      </a:r>
                      <a:endParaRPr sz="700"/>
                    </a:p>
                  </a:txBody>
                  <a:tcPr marT="36000" marB="36000" marR="54000" marL="540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유튜브영상을 클릭 할 때 detail 화면</a:t>
                      </a:r>
                      <a:endParaRPr sz="700"/>
                    </a:p>
                  </a:txBody>
                  <a:tcPr marT="36000" marB="36000" marR="54000" marL="540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/>
                    </a:p>
                  </a:txBody>
                  <a:tcPr marT="36000" marB="36000" marR="54000" marL="540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97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700"/>
                        <a:t>4. 검색</a:t>
                      </a:r>
                      <a:endParaRPr b="1" sz="700"/>
                    </a:p>
                  </a:txBody>
                  <a:tcPr marT="36000" marB="36000" marR="54000" marL="54000" anchor="ctr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EEF7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/>
                    </a:p>
                  </a:txBody>
                  <a:tcPr marT="36000" marB="36000" marR="54000" marL="54000" anchor="ctr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SRCH_40000</a:t>
                      </a:r>
                      <a:endParaRPr sz="700"/>
                    </a:p>
                  </a:txBody>
                  <a:tcPr marT="36000" marB="36000" marR="54000" marL="54000" anchor="ctr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EEF7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검색</a:t>
                      </a:r>
                      <a:endParaRPr sz="700"/>
                    </a:p>
                  </a:txBody>
                  <a:tcPr marT="36000" marB="36000" marR="54000" marL="54000" anchor="ctr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- :focus 애니메이션 적용</a:t>
                      </a:r>
                      <a:br>
                        <a:rPr lang="en-GB" sz="700"/>
                      </a:br>
                      <a:r>
                        <a:rPr lang="en-GB" sz="700"/>
                        <a:t>- 검색 후 카테고리 설정</a:t>
                      </a:r>
                      <a:endParaRPr sz="700"/>
                    </a:p>
                  </a:txBody>
                  <a:tcPr marT="36000" marB="36000" marR="54000" marL="54000" anchor="ctr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/>
                    </a:p>
                  </a:txBody>
                  <a:tcPr marT="36000" marB="36000" marR="54000" marL="54000" anchor="ctr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chemeClr val="lt1"/>
                    </a:solidFill>
                  </a:tcPr>
                </a:tc>
              </a:tr>
              <a:tr h="197275">
                <a:tc rowSpan="5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700"/>
                        <a:t>5. 내 정보 (My Page)</a:t>
                      </a:r>
                      <a:endParaRPr b="1" sz="700"/>
                    </a:p>
                  </a:txBody>
                  <a:tcPr marT="36000" marB="36000" marR="54000" marL="54000" anchor="ctr">
                    <a:solidFill>
                      <a:srgbClr val="EEF7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내 정보 보기</a:t>
                      </a:r>
                      <a:endParaRPr sz="700"/>
                    </a:p>
                  </a:txBody>
                  <a:tcPr marT="36000" marB="36000" marR="54000" marL="5400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MYPG_50000</a:t>
                      </a:r>
                      <a:endParaRPr sz="700"/>
                    </a:p>
                  </a:txBody>
                  <a:tcPr marT="36000" marB="36000" marR="54000" marL="54000" anchor="ctr">
                    <a:solidFill>
                      <a:srgbClr val="EEF7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내 정보 보기</a:t>
                      </a:r>
                      <a:endParaRPr sz="700"/>
                    </a:p>
                  </a:txBody>
                  <a:tcPr marT="36000" marB="36000" marR="54000" marL="5400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내 정보 출력</a:t>
                      </a:r>
                      <a:endParaRPr sz="700"/>
                    </a:p>
                  </a:txBody>
                  <a:tcPr marT="36000" marB="36000" marR="54000" marL="5400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MYPG_50100</a:t>
                      </a:r>
                      <a:endParaRPr sz="700"/>
                    </a:p>
                  </a:txBody>
                  <a:tcPr marT="36000" marB="36000" marR="54000" marL="54000" anchor="ctr">
                    <a:solidFill>
                      <a:schemeClr val="lt1"/>
                    </a:solidFill>
                  </a:tcPr>
                </a:tc>
              </a:tr>
              <a:tr h="197275">
                <a:tc vMerge="1"/>
                <a:tc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내 정보 수정</a:t>
                      </a:r>
                      <a:endParaRPr sz="700"/>
                    </a:p>
                  </a:txBody>
                  <a:tcPr marT="36000" marB="36000" marR="54000" marL="54000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MYPG_50100</a:t>
                      </a:r>
                      <a:endParaRPr sz="700"/>
                    </a:p>
                  </a:txBody>
                  <a:tcPr marT="36000" marB="36000" marR="54000" marL="54000" anchor="ctr">
                    <a:solidFill>
                      <a:srgbClr val="EEF7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내 정보 수정</a:t>
                      </a:r>
                      <a:endParaRPr sz="700"/>
                    </a:p>
                  </a:txBody>
                  <a:tcPr marT="36000" marB="36000" marR="54000" marL="5400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/>
                    </a:p>
                  </a:txBody>
                  <a:tcPr marT="36000" marB="36000" marR="54000" marL="5400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/>
                    </a:p>
                  </a:txBody>
                  <a:tcPr marT="36000" marB="36000" marR="54000" marL="54000" anchor="ctr">
                    <a:solidFill>
                      <a:schemeClr val="lt1"/>
                    </a:solidFill>
                  </a:tcPr>
                </a:tc>
              </a:tr>
              <a:tr h="197275"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700">
                          <a:solidFill>
                            <a:schemeClr val="dk1"/>
                          </a:solidFill>
                        </a:rPr>
                        <a:t>MYPG_50101</a:t>
                      </a:r>
                      <a:endParaRPr sz="700"/>
                    </a:p>
                  </a:txBody>
                  <a:tcPr marT="36000" marB="36000" marR="54000" marL="54000" anchor="ctr">
                    <a:solidFill>
                      <a:srgbClr val="EEF7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비밀번호 수정</a:t>
                      </a:r>
                      <a:endParaRPr sz="700"/>
                    </a:p>
                  </a:txBody>
                  <a:tcPr marT="36000" marB="36000" marR="54000" marL="5400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/>
                    </a:p>
                  </a:txBody>
                  <a:tcPr marT="36000" marB="36000" marR="54000" marL="5400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/>
                    </a:p>
                  </a:txBody>
                  <a:tcPr marT="36000" marB="36000" marR="54000" marL="54000" anchor="ctr">
                    <a:solidFill>
                      <a:schemeClr val="lt1"/>
                    </a:solidFill>
                  </a:tcPr>
                </a:tc>
              </a:tr>
              <a:tr h="197275"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700">
                          <a:solidFill>
                            <a:schemeClr val="dk1"/>
                          </a:solidFill>
                        </a:rPr>
                        <a:t>MYPG_50102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36000" marB="36000" marR="54000" marL="54000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F7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관심사 수정</a:t>
                      </a:r>
                      <a:endParaRPr sz="700"/>
                    </a:p>
                  </a:txBody>
                  <a:tcPr marT="36000" marB="36000" marR="54000" marL="54000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/>
                    </a:p>
                  </a:txBody>
                  <a:tcPr marT="36000" marB="36000" marR="54000" marL="54000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/>
                    </a:p>
                  </a:txBody>
                  <a:tcPr marT="36000" marB="36000" marR="54000" marL="54000" anchor="ctr">
                    <a:solidFill>
                      <a:schemeClr val="lt1"/>
                    </a:solidFill>
                  </a:tcPr>
                </a:tc>
              </a:tr>
              <a:tr h="197275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회원탈퇴</a:t>
                      </a:r>
                      <a:endParaRPr sz="700"/>
                    </a:p>
                  </a:txBody>
                  <a:tcPr marT="36000" marB="36000" marR="54000" marL="540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MYPG_50200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36000" marB="36000" marR="54000" marL="540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F7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회원탈퇴</a:t>
                      </a:r>
                      <a:endParaRPr sz="700"/>
                    </a:p>
                  </a:txBody>
                  <a:tcPr marT="36000" marB="36000" marR="54000" marL="540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회원탈퇴 사유 select</a:t>
                      </a:r>
                      <a:endParaRPr sz="7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→ popup: 비밀번호 재입력</a:t>
                      </a:r>
                      <a:endParaRPr sz="7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→ popup: 회원탈퇴 완료 (5초후 redirect to MAIN)</a:t>
                      </a:r>
                      <a:endParaRPr sz="700"/>
                    </a:p>
                  </a:txBody>
                  <a:tcPr marT="36000" marB="36000" marR="54000" marL="540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/>
                    </a:p>
                  </a:txBody>
                  <a:tcPr marT="36000" marB="36000" marR="54000" marL="540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60" name="Google Shape;260;p43"/>
          <p:cNvGraphicFramePr/>
          <p:nvPr/>
        </p:nvGraphicFramePr>
        <p:xfrm>
          <a:off x="4640975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{1029666C-75EA-48AA-956D-8CBDA7290E32}</a:tableStyleId>
              </a:tblPr>
              <a:tblGrid>
                <a:gridCol w="581875"/>
                <a:gridCol w="2428975"/>
                <a:gridCol w="540550"/>
                <a:gridCol w="951625"/>
              </a:tblGrid>
              <a:tr h="234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Author</a:t>
                      </a:r>
                      <a:endParaRPr b="1" sz="800"/>
                    </a:p>
                  </a:txBody>
                  <a:tcPr marT="36000" marB="36000" marR="54000" marL="54000" anchor="ctr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</a:rPr>
                        <a:t>전주현</a:t>
                      </a:r>
                      <a:endParaRPr sz="800"/>
                    </a:p>
                  </a:txBody>
                  <a:tcPr marT="36000" marB="36000" marR="54000" marL="540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Date</a:t>
                      </a:r>
                      <a:endParaRPr b="1" sz="800"/>
                    </a:p>
                  </a:txBody>
                  <a:tcPr marT="36000" marB="36000" marR="54000" marL="54000" anchor="ctr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/>
                        <a:t>2022.05.02</a:t>
                      </a:r>
                      <a:endParaRPr sz="800"/>
                    </a:p>
                  </a:txBody>
                  <a:tcPr marT="36000" marB="36000" marR="54000" marL="54000" anchor="ctr"/>
                </a:tc>
              </a:tr>
            </a:tbl>
          </a:graphicData>
        </a:graphic>
      </p:graphicFrame>
      <p:sp>
        <p:nvSpPr>
          <p:cNvPr id="261" name="Google Shape;261;p43"/>
          <p:cNvSpPr/>
          <p:nvPr/>
        </p:nvSpPr>
        <p:spPr>
          <a:xfrm>
            <a:off x="9039300" y="392400"/>
            <a:ext cx="3143700" cy="19551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anchorCtr="0" anchor="ctr" bIns="108000" lIns="108000" spcFirstLastPara="1" rIns="108000" wrap="square" tIns="108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u="sng"/>
              <a:t>1. 찜 목록</a:t>
            </a:r>
            <a:r>
              <a:rPr lang="en-GB" sz="800"/>
              <a:t> (PLAY_10000/100001) 에서 사용자가 목록을 수정할 수 없고 대신 ‘수정하기’ 누르면 바로 </a:t>
            </a:r>
            <a:r>
              <a:rPr lang="en-GB" sz="800" u="sng"/>
              <a:t>5. 내 정보</a:t>
            </a:r>
            <a:r>
              <a:rPr lang="en-GB" sz="800"/>
              <a:t> 아래에 있는 찜 목록(MYPG_50200)으로 이동 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/>
              <a:t>=&gt; 동의합니다. 그렇게 진행 해도 될거 같습니다.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800" u="sng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/>
              <a:t>5.내 정보가 햄버거메뉴에 들어가는 기능이라면, (MYPG_50200) 과 (PLAY_10000)은 같은 페이지로 봐야 할 것 같습니다.</a:t>
            </a:r>
            <a:endParaRPr b="1" sz="800">
              <a:solidFill>
                <a:srgbClr val="FF0000"/>
              </a:solidFill>
            </a:endParaRPr>
          </a:p>
        </p:txBody>
      </p:sp>
      <p:sp>
        <p:nvSpPr>
          <p:cNvPr id="262" name="Google Shape;262;p43"/>
          <p:cNvSpPr/>
          <p:nvPr/>
        </p:nvSpPr>
        <p:spPr>
          <a:xfrm>
            <a:off x="9039300" y="2830450"/>
            <a:ext cx="1968300" cy="10527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anchorCtr="0" anchor="ctr" bIns="108000" lIns="108000" spcFirstLastPara="1" rIns="108000" wrap="square" tIns="108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/>
              <a:t>영상을 클릭하거나, 인플루언서 정보 상세확인을 할 때의 </a:t>
            </a:r>
            <a:r>
              <a:rPr b="1" lang="en-GB" sz="800"/>
              <a:t>Detail 화면</a:t>
            </a:r>
            <a:r>
              <a:rPr lang="en-GB" sz="800"/>
              <a:t>을 추가해야 될 것 같아요!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u="sng">
                <a:solidFill>
                  <a:schemeClr val="hlink"/>
                </a:solidFill>
                <a:hlinkClick r:id="rId3"/>
              </a:rPr>
              <a:t>참고용 Figma </a:t>
            </a:r>
            <a:r>
              <a:rPr lang="en-GB" sz="800" u="sng">
                <a:solidFill>
                  <a:schemeClr val="hlink"/>
                </a:solidFill>
                <a:hlinkClick r:id="rId4"/>
              </a:rPr>
              <a:t>링크</a:t>
            </a:r>
            <a:endParaRPr sz="8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6"/>
          <p:cNvSpPr txBox="1"/>
          <p:nvPr/>
        </p:nvSpPr>
        <p:spPr>
          <a:xfrm>
            <a:off x="812000" y="2524300"/>
            <a:ext cx="73692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accent1"/>
                </a:solidFill>
              </a:rPr>
              <a:t>인플루언서 마케팅 Influencer Marketing</a:t>
            </a:r>
            <a:endParaRPr/>
          </a:p>
          <a:p>
            <a:pPr indent="0" lvl="0" marL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인플루언서가 전달하는 정보를 기업이 활용하여 홍보하는 것</a:t>
            </a:r>
            <a:endParaRPr/>
          </a:p>
        </p:txBody>
      </p:sp>
      <p:sp>
        <p:nvSpPr>
          <p:cNvPr id="106" name="Google Shape;106;p26"/>
          <p:cNvSpPr txBox="1"/>
          <p:nvPr/>
        </p:nvSpPr>
        <p:spPr>
          <a:xfrm>
            <a:off x="812000" y="1132150"/>
            <a:ext cx="73692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accent1"/>
                </a:solidFill>
              </a:rPr>
              <a:t>인플루언서 Influencer</a:t>
            </a:r>
            <a:endParaRPr sz="1800">
              <a:solidFill>
                <a:schemeClr val="accent1"/>
              </a:solidFill>
            </a:endParaRPr>
          </a:p>
          <a:p>
            <a:pPr indent="0" lvl="0" marL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사회에 미치는 영향력이 큰 사람</a:t>
            </a:r>
            <a:endParaRPr sz="1800">
              <a:solidFill>
                <a:schemeClr val="accent1"/>
              </a:solidFill>
            </a:endParaRPr>
          </a:p>
        </p:txBody>
      </p:sp>
      <p:sp>
        <p:nvSpPr>
          <p:cNvPr id="107" name="Google Shape;107;p26"/>
          <p:cNvSpPr txBox="1"/>
          <p:nvPr/>
        </p:nvSpPr>
        <p:spPr>
          <a:xfrm>
            <a:off x="1435550" y="4485425"/>
            <a:ext cx="6122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u="sng">
                <a:solidFill>
                  <a:srgbClr val="D9D9D9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https://ko.wikipedia.org/wiki/%EC%9D%B8%ED%94%8C%EB%A3%A8%EC%96%B8%EC%84%9C</a:t>
            </a:r>
            <a:endParaRPr sz="1000">
              <a:solidFill>
                <a:srgbClr val="D9D9D9"/>
              </a:solidFill>
            </a:endParaRPr>
          </a:p>
        </p:txBody>
      </p:sp>
      <p:sp>
        <p:nvSpPr>
          <p:cNvPr id="108" name="Google Shape;108;p26"/>
          <p:cNvSpPr txBox="1"/>
          <p:nvPr/>
        </p:nvSpPr>
        <p:spPr>
          <a:xfrm>
            <a:off x="363400" y="255375"/>
            <a:ext cx="5657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</a:rPr>
              <a:t>용어 정의</a:t>
            </a:r>
            <a:endParaRPr b="1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4"/>
          <p:cNvSpPr/>
          <p:nvPr/>
        </p:nvSpPr>
        <p:spPr>
          <a:xfrm>
            <a:off x="-6700" y="3979325"/>
            <a:ext cx="9150600" cy="1164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44"/>
          <p:cNvSpPr txBox="1"/>
          <p:nvPr/>
        </p:nvSpPr>
        <p:spPr>
          <a:xfrm>
            <a:off x="782850" y="1768050"/>
            <a:ext cx="71034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800"/>
              <a:t>0</a:t>
            </a:r>
            <a:r>
              <a:rPr b="1" lang="en-GB" sz="4800"/>
              <a:t>. MAIN</a:t>
            </a:r>
            <a:endParaRPr b="1" sz="48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5"/>
          <p:cNvSpPr/>
          <p:nvPr/>
        </p:nvSpPr>
        <p:spPr>
          <a:xfrm>
            <a:off x="120325" y="551450"/>
            <a:ext cx="7138800" cy="4098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274" name="Google Shape;274;p45"/>
          <p:cNvGraphicFramePr/>
          <p:nvPr/>
        </p:nvGraphicFramePr>
        <p:xfrm>
          <a:off x="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{1029666C-75EA-48AA-956D-8CBDA7290E32}</a:tableStyleId>
              </a:tblPr>
              <a:tblGrid>
                <a:gridCol w="920050"/>
                <a:gridCol w="1782300"/>
                <a:gridCol w="625650"/>
                <a:gridCol w="898200"/>
                <a:gridCol w="636550"/>
                <a:gridCol w="717700"/>
                <a:gridCol w="632350"/>
                <a:gridCol w="1147600"/>
              </a:tblGrid>
              <a:tr h="234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Page Title</a:t>
                      </a:r>
                      <a:endParaRPr b="1" sz="800"/>
                    </a:p>
                  </a:txBody>
                  <a:tcPr marT="36000" marB="36000" marR="54000" marL="54000" anchor="ctr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</a:rPr>
                        <a:t>홈페이지(비로그인)</a:t>
                      </a:r>
                      <a:endParaRPr sz="800"/>
                    </a:p>
                  </a:txBody>
                  <a:tcPr marT="36000" marB="36000" marR="54000" marL="540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Screen ID</a:t>
                      </a:r>
                      <a:endParaRPr b="1" sz="800"/>
                    </a:p>
                  </a:txBody>
                  <a:tcPr marT="36000" marB="36000" marR="54000" marL="54000" anchor="ctr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</a:rPr>
                        <a:t>INDX_00000</a:t>
                      </a:r>
                      <a:endParaRPr sz="800"/>
                    </a:p>
                  </a:txBody>
                  <a:tcPr marT="36000" marB="36000" marR="54000" marL="540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Author</a:t>
                      </a:r>
                      <a:endParaRPr b="1" sz="800"/>
                    </a:p>
                  </a:txBody>
                  <a:tcPr marT="36000" marB="36000" marR="54000" marL="54000" anchor="ctr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/>
                        <a:t>전주현</a:t>
                      </a:r>
                      <a:endParaRPr sz="800"/>
                    </a:p>
                  </a:txBody>
                  <a:tcPr marT="36000" marB="36000" marR="54000" marL="540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Date</a:t>
                      </a:r>
                      <a:endParaRPr b="1" sz="800"/>
                    </a:p>
                  </a:txBody>
                  <a:tcPr marT="36000" marB="36000" marR="54000" marL="54000" anchor="ctr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/>
                        <a:t>2022.04.19</a:t>
                      </a:r>
                      <a:endParaRPr sz="800"/>
                    </a:p>
                  </a:txBody>
                  <a:tcPr marT="36000" marB="36000" marR="54000" marL="54000" anchor="ctr"/>
                </a:tc>
              </a:tr>
              <a:tr h="234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Screen Path</a:t>
                      </a:r>
                      <a:endParaRPr b="1" sz="800"/>
                    </a:p>
                  </a:txBody>
                  <a:tcPr marT="36000" marB="36000" marR="54000" marL="54000" anchor="ctr">
                    <a:solidFill>
                      <a:schemeClr val="lt2"/>
                    </a:solidFill>
                  </a:tcPr>
                </a:tc>
                <a:tc gridSpan="7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/>
                        <a:t>HOME (비로그인)</a:t>
                      </a:r>
                      <a:endParaRPr sz="800"/>
                    </a:p>
                  </a:txBody>
                  <a:tcPr marT="36000" marB="36000" marR="54000" marL="54000" anchor="ctr"/>
                </a:tc>
                <a:tc hMerge="1"/>
                <a:tc hMerge="1"/>
                <a:tc hMerge="1"/>
                <a:tc hMerge="1"/>
                <a:tc hMerge="1"/>
                <a:tc hMerge="1"/>
              </a:tr>
            </a:tbl>
          </a:graphicData>
        </a:graphic>
      </p:graphicFrame>
      <p:graphicFrame>
        <p:nvGraphicFramePr>
          <p:cNvPr id="275" name="Google Shape;275;p45"/>
          <p:cNvGraphicFramePr/>
          <p:nvPr/>
        </p:nvGraphicFramePr>
        <p:xfrm>
          <a:off x="736040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{1029666C-75EA-48AA-956D-8CBDA7290E32}</a:tableStyleId>
              </a:tblPr>
              <a:tblGrid>
                <a:gridCol w="308000"/>
                <a:gridCol w="1475575"/>
              </a:tblGrid>
              <a:tr h="232725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Description</a:t>
                      </a:r>
                      <a:endParaRPr b="1" sz="800"/>
                    </a:p>
                  </a:txBody>
                  <a:tcPr marT="36000" marB="36000" marR="54000" marL="54000" anchor="ctr">
                    <a:solidFill>
                      <a:schemeClr val="lt2"/>
                    </a:solidFill>
                  </a:tcPr>
                </a:tc>
                <a:tc hMerge="1"/>
              </a:tr>
              <a:tr h="232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1</a:t>
                      </a:r>
                      <a:endParaRPr b="1" sz="800"/>
                    </a:p>
                  </a:txBody>
                  <a:tcPr marT="36000" marB="36000" marR="54000" marL="540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36000" marB="36000" marR="54000" marL="54000" anchor="ctr"/>
                </a:tc>
              </a:tr>
              <a:tr h="232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2</a:t>
                      </a:r>
                      <a:endParaRPr b="1" sz="800"/>
                    </a:p>
                  </a:txBody>
                  <a:tcPr marT="36000" marB="36000" marR="54000" marL="540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36000" marB="36000" marR="54000" marL="54000" anchor="ctr"/>
                </a:tc>
              </a:tr>
              <a:tr h="232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3</a:t>
                      </a:r>
                      <a:endParaRPr b="1" sz="800"/>
                    </a:p>
                  </a:txBody>
                  <a:tcPr marT="36000" marB="36000" marR="54000" marL="540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36000" marB="36000" marR="54000" marL="54000" anchor="ctr"/>
                </a:tc>
              </a:tr>
              <a:tr h="232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4</a:t>
                      </a:r>
                      <a:endParaRPr b="1" sz="800"/>
                    </a:p>
                  </a:txBody>
                  <a:tcPr marT="36000" marB="36000" marR="54000" marL="540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36000" marB="36000" marR="54000" marL="54000" anchor="ctr"/>
                </a:tc>
              </a:tr>
              <a:tr h="232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5</a:t>
                      </a:r>
                      <a:endParaRPr b="1" sz="800"/>
                    </a:p>
                  </a:txBody>
                  <a:tcPr marT="36000" marB="36000" marR="54000" marL="540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36000" marB="36000" marR="54000" marL="54000" anchor="ctr"/>
                </a:tc>
              </a:tr>
              <a:tr h="232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6</a:t>
                      </a:r>
                      <a:endParaRPr b="1" sz="800"/>
                    </a:p>
                  </a:txBody>
                  <a:tcPr marT="36000" marB="36000" marR="54000" marL="540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36000" marB="36000" marR="54000" marL="54000" anchor="ctr"/>
                </a:tc>
              </a:tr>
              <a:tr h="232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7</a:t>
                      </a:r>
                      <a:endParaRPr b="1" sz="800"/>
                    </a:p>
                  </a:txBody>
                  <a:tcPr marT="36000" marB="36000" marR="54000" marL="540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36000" marB="36000" marR="54000" marL="54000" anchor="ctr"/>
                </a:tc>
              </a:tr>
              <a:tr h="232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8</a:t>
                      </a:r>
                      <a:endParaRPr b="1" sz="800"/>
                    </a:p>
                  </a:txBody>
                  <a:tcPr marT="36000" marB="36000" marR="54000" marL="540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36000" marB="36000" marR="54000" marL="54000" anchor="ctr"/>
                </a:tc>
              </a:tr>
              <a:tr h="232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9</a:t>
                      </a:r>
                      <a:endParaRPr b="1" sz="800"/>
                    </a:p>
                  </a:txBody>
                  <a:tcPr marT="36000" marB="36000" marR="54000" marL="540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36000" marB="36000" marR="54000" marL="54000" anchor="ctr"/>
                </a:tc>
              </a:tr>
              <a:tr h="232725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Notes</a:t>
                      </a:r>
                      <a:endParaRPr b="1" sz="800"/>
                    </a:p>
                  </a:txBody>
                  <a:tcPr marT="36000" marB="36000" marR="54000" marL="54000" anchor="ctr">
                    <a:solidFill>
                      <a:schemeClr val="lt2"/>
                    </a:solidFill>
                  </a:tcPr>
                </a:tc>
                <a:tc hMerge="1"/>
              </a:tr>
              <a:tr h="232725"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/>
                        <a:t>비로그인 유저는 홈 화면의 </a:t>
                      </a:r>
                      <a:r>
                        <a:rPr lang="en-GB" sz="800">
                          <a:solidFill>
                            <a:srgbClr val="FF0000"/>
                          </a:solidFill>
                        </a:rPr>
                        <a:t>링크 접근 허용 안됨</a:t>
                      </a:r>
                      <a:r>
                        <a:rPr lang="en-GB" sz="800">
                          <a:solidFill>
                            <a:schemeClr val="dk1"/>
                          </a:solidFill>
                        </a:rPr>
                        <a:t>.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</a:rPr>
                        <a:t>카테고리: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-146050" lvl="0" marL="269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Char char="●"/>
                      </a:pPr>
                      <a:r>
                        <a:rPr lang="en-GB" sz="800">
                          <a:solidFill>
                            <a:schemeClr val="dk1"/>
                          </a:solidFill>
                        </a:rPr>
                        <a:t>운동, 여행, 뷰티, 패션, 먹방, 요리, 게임, 음악, 개발, 동물, 주식, 키즈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36000" marB="36000" marR="54000" marL="54000" anchor="ctr"/>
                </a:tc>
                <a:tc hMerge="1"/>
              </a:tr>
              <a:tr h="232725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Related ID</a:t>
                      </a:r>
                      <a:endParaRPr b="1" sz="800"/>
                    </a:p>
                  </a:txBody>
                  <a:tcPr marT="36000" marB="36000" marR="54000" marL="54000" anchor="ctr">
                    <a:solidFill>
                      <a:schemeClr val="lt2"/>
                    </a:solidFill>
                  </a:tcPr>
                </a:tc>
                <a:tc hMerge="1"/>
              </a:tr>
              <a:tr h="232725"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36000" marB="36000" marR="54000" marL="54000" anchor="ctr"/>
                </a:tc>
                <a:tc hMerge="1"/>
              </a:tr>
            </a:tbl>
          </a:graphicData>
        </a:graphic>
      </p:graphicFrame>
      <p:sp>
        <p:nvSpPr>
          <p:cNvPr id="276" name="Google Shape;276;p45"/>
          <p:cNvSpPr/>
          <p:nvPr/>
        </p:nvSpPr>
        <p:spPr>
          <a:xfrm>
            <a:off x="120325" y="551450"/>
            <a:ext cx="7138800" cy="58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45"/>
          <p:cNvSpPr/>
          <p:nvPr/>
        </p:nvSpPr>
        <p:spPr>
          <a:xfrm>
            <a:off x="245475" y="665675"/>
            <a:ext cx="902400" cy="3243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chemeClr val="lt1"/>
                </a:solidFill>
              </a:rPr>
              <a:t>로고</a:t>
            </a:r>
            <a:endParaRPr b="1" sz="1100">
              <a:solidFill>
                <a:schemeClr val="lt1"/>
              </a:solidFill>
            </a:endParaRPr>
          </a:p>
        </p:txBody>
      </p:sp>
      <p:sp>
        <p:nvSpPr>
          <p:cNvPr id="278" name="Google Shape;278;p45"/>
          <p:cNvSpPr/>
          <p:nvPr/>
        </p:nvSpPr>
        <p:spPr>
          <a:xfrm>
            <a:off x="1353425" y="721625"/>
            <a:ext cx="766500" cy="212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900"/>
              <a:t>찜 목록</a:t>
            </a:r>
            <a:endParaRPr b="1" sz="900"/>
          </a:p>
        </p:txBody>
      </p:sp>
      <p:sp>
        <p:nvSpPr>
          <p:cNvPr id="279" name="Google Shape;279;p45"/>
          <p:cNvSpPr/>
          <p:nvPr/>
        </p:nvSpPr>
        <p:spPr>
          <a:xfrm>
            <a:off x="2200501" y="721625"/>
            <a:ext cx="766500" cy="212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900"/>
              <a:t>랭킹</a:t>
            </a:r>
            <a:endParaRPr b="1" sz="900"/>
          </a:p>
        </p:txBody>
      </p:sp>
      <p:sp>
        <p:nvSpPr>
          <p:cNvPr id="280" name="Google Shape;280;p45"/>
          <p:cNvSpPr/>
          <p:nvPr/>
        </p:nvSpPr>
        <p:spPr>
          <a:xfrm>
            <a:off x="3047595" y="721625"/>
            <a:ext cx="766500" cy="212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900"/>
              <a:t>About</a:t>
            </a:r>
            <a:endParaRPr b="1" sz="900"/>
          </a:p>
        </p:txBody>
      </p:sp>
      <p:sp>
        <p:nvSpPr>
          <p:cNvPr id="281" name="Google Shape;281;p45"/>
          <p:cNvSpPr txBox="1"/>
          <p:nvPr/>
        </p:nvSpPr>
        <p:spPr>
          <a:xfrm>
            <a:off x="5823564" y="737525"/>
            <a:ext cx="952500" cy="18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72000" spcFirstLastPara="1" rIns="72000" wrap="square" tIns="3600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700"/>
              <a:t>로그인  |  회원가입 </a:t>
            </a:r>
            <a:endParaRPr sz="700"/>
          </a:p>
        </p:txBody>
      </p:sp>
      <p:sp>
        <p:nvSpPr>
          <p:cNvPr id="282" name="Google Shape;282;p45"/>
          <p:cNvSpPr/>
          <p:nvPr/>
        </p:nvSpPr>
        <p:spPr>
          <a:xfrm>
            <a:off x="274950" y="1277362"/>
            <a:ext cx="6759600" cy="1519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999999"/>
                </a:solidFill>
              </a:rPr>
              <a:t>배너 광고</a:t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283" name="Google Shape;283;p45"/>
          <p:cNvSpPr/>
          <p:nvPr/>
        </p:nvSpPr>
        <p:spPr>
          <a:xfrm>
            <a:off x="275100" y="3003958"/>
            <a:ext cx="6759600" cy="1188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4" name="Google Shape;284;p45"/>
          <p:cNvGrpSpPr/>
          <p:nvPr/>
        </p:nvGrpSpPr>
        <p:grpSpPr>
          <a:xfrm>
            <a:off x="561184" y="3462933"/>
            <a:ext cx="6187147" cy="618900"/>
            <a:chOff x="365146" y="3351852"/>
            <a:chExt cx="4329704" cy="618900"/>
          </a:xfrm>
        </p:grpSpPr>
        <p:grpSp>
          <p:nvGrpSpPr>
            <p:cNvPr id="285" name="Google Shape;285;p45"/>
            <p:cNvGrpSpPr/>
            <p:nvPr/>
          </p:nvGrpSpPr>
          <p:grpSpPr>
            <a:xfrm>
              <a:off x="365146" y="3359227"/>
              <a:ext cx="382329" cy="611525"/>
              <a:chOff x="346896" y="2654000"/>
              <a:chExt cx="382329" cy="611525"/>
            </a:xfrm>
          </p:grpSpPr>
          <p:sp>
            <p:nvSpPr>
              <p:cNvPr id="286" name="Google Shape;286;p45"/>
              <p:cNvSpPr/>
              <p:nvPr/>
            </p:nvSpPr>
            <p:spPr>
              <a:xfrm>
                <a:off x="347025" y="2654000"/>
                <a:ext cx="382200" cy="3822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" name="Google Shape;287;p45"/>
              <p:cNvSpPr txBox="1"/>
              <p:nvPr/>
            </p:nvSpPr>
            <p:spPr>
              <a:xfrm>
                <a:off x="346896" y="3084925"/>
                <a:ext cx="382200" cy="180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36000" lIns="72000" spcFirstLastPara="1" rIns="72000" wrap="square" tIns="3600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GB" sz="700"/>
                  <a:t>운동</a:t>
                </a:r>
                <a:endParaRPr sz="700"/>
              </a:p>
            </p:txBody>
          </p:sp>
        </p:grpSp>
        <p:grpSp>
          <p:nvGrpSpPr>
            <p:cNvPr id="288" name="Google Shape;288;p45"/>
            <p:cNvGrpSpPr/>
            <p:nvPr/>
          </p:nvGrpSpPr>
          <p:grpSpPr>
            <a:xfrm>
              <a:off x="1154750" y="3351852"/>
              <a:ext cx="382207" cy="611525"/>
              <a:chOff x="347025" y="2654000"/>
              <a:chExt cx="382207" cy="611525"/>
            </a:xfrm>
          </p:grpSpPr>
          <p:sp>
            <p:nvSpPr>
              <p:cNvPr id="289" name="Google Shape;289;p45"/>
              <p:cNvSpPr/>
              <p:nvPr/>
            </p:nvSpPr>
            <p:spPr>
              <a:xfrm>
                <a:off x="347025" y="2654000"/>
                <a:ext cx="382200" cy="3822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" name="Google Shape;290;p45"/>
              <p:cNvSpPr txBox="1"/>
              <p:nvPr/>
            </p:nvSpPr>
            <p:spPr>
              <a:xfrm>
                <a:off x="347032" y="3084925"/>
                <a:ext cx="382200" cy="180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36000" lIns="72000" spcFirstLastPara="1" rIns="72000" wrap="square" tIns="3600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GB" sz="700"/>
                  <a:t>여행</a:t>
                </a:r>
                <a:endParaRPr sz="700"/>
              </a:p>
            </p:txBody>
          </p:sp>
        </p:grpSp>
        <p:grpSp>
          <p:nvGrpSpPr>
            <p:cNvPr id="291" name="Google Shape;291;p45"/>
            <p:cNvGrpSpPr/>
            <p:nvPr/>
          </p:nvGrpSpPr>
          <p:grpSpPr>
            <a:xfrm>
              <a:off x="1944220" y="3351852"/>
              <a:ext cx="382205" cy="611525"/>
              <a:chOff x="347020" y="2654000"/>
              <a:chExt cx="382205" cy="611525"/>
            </a:xfrm>
          </p:grpSpPr>
          <p:sp>
            <p:nvSpPr>
              <p:cNvPr id="292" name="Google Shape;292;p45"/>
              <p:cNvSpPr/>
              <p:nvPr/>
            </p:nvSpPr>
            <p:spPr>
              <a:xfrm>
                <a:off x="347025" y="2654000"/>
                <a:ext cx="382200" cy="3822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" name="Google Shape;293;p45"/>
              <p:cNvSpPr txBox="1"/>
              <p:nvPr/>
            </p:nvSpPr>
            <p:spPr>
              <a:xfrm>
                <a:off x="347020" y="3084925"/>
                <a:ext cx="382200" cy="180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36000" lIns="72000" spcFirstLastPara="1" rIns="72000" wrap="square" tIns="3600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GB" sz="700"/>
                  <a:t>뷰티</a:t>
                </a:r>
                <a:endParaRPr sz="700"/>
              </a:p>
            </p:txBody>
          </p:sp>
        </p:grpSp>
        <p:grpSp>
          <p:nvGrpSpPr>
            <p:cNvPr id="294" name="Google Shape;294;p45"/>
            <p:cNvGrpSpPr/>
            <p:nvPr/>
          </p:nvGrpSpPr>
          <p:grpSpPr>
            <a:xfrm>
              <a:off x="2733700" y="3351852"/>
              <a:ext cx="382200" cy="611525"/>
              <a:chOff x="347025" y="2654000"/>
              <a:chExt cx="382200" cy="611525"/>
            </a:xfrm>
          </p:grpSpPr>
          <p:sp>
            <p:nvSpPr>
              <p:cNvPr id="295" name="Google Shape;295;p45"/>
              <p:cNvSpPr/>
              <p:nvPr/>
            </p:nvSpPr>
            <p:spPr>
              <a:xfrm>
                <a:off x="347025" y="2654000"/>
                <a:ext cx="382200" cy="3822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6" name="Google Shape;296;p45"/>
              <p:cNvSpPr txBox="1"/>
              <p:nvPr/>
            </p:nvSpPr>
            <p:spPr>
              <a:xfrm>
                <a:off x="347025" y="3084925"/>
                <a:ext cx="382200" cy="180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36000" lIns="72000" spcFirstLastPara="1" rIns="72000" wrap="square" tIns="3600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GB" sz="700"/>
                  <a:t>패션</a:t>
                </a:r>
                <a:endParaRPr sz="700"/>
              </a:p>
            </p:txBody>
          </p:sp>
        </p:grpSp>
        <p:grpSp>
          <p:nvGrpSpPr>
            <p:cNvPr id="297" name="Google Shape;297;p45"/>
            <p:cNvGrpSpPr/>
            <p:nvPr/>
          </p:nvGrpSpPr>
          <p:grpSpPr>
            <a:xfrm>
              <a:off x="3523175" y="3351852"/>
              <a:ext cx="382205" cy="611525"/>
              <a:chOff x="347025" y="2654000"/>
              <a:chExt cx="382205" cy="611525"/>
            </a:xfrm>
          </p:grpSpPr>
          <p:sp>
            <p:nvSpPr>
              <p:cNvPr id="298" name="Google Shape;298;p45"/>
              <p:cNvSpPr/>
              <p:nvPr/>
            </p:nvSpPr>
            <p:spPr>
              <a:xfrm>
                <a:off x="347025" y="2654000"/>
                <a:ext cx="382200" cy="3822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" name="Google Shape;299;p45"/>
              <p:cNvSpPr txBox="1"/>
              <p:nvPr/>
            </p:nvSpPr>
            <p:spPr>
              <a:xfrm>
                <a:off x="347030" y="3084925"/>
                <a:ext cx="382200" cy="180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36000" lIns="72000" spcFirstLastPara="1" rIns="72000" wrap="square" tIns="3600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GB" sz="700"/>
                  <a:t>먹방</a:t>
                </a:r>
                <a:endParaRPr sz="700"/>
              </a:p>
            </p:txBody>
          </p:sp>
        </p:grpSp>
        <p:grpSp>
          <p:nvGrpSpPr>
            <p:cNvPr id="300" name="Google Shape;300;p45"/>
            <p:cNvGrpSpPr/>
            <p:nvPr/>
          </p:nvGrpSpPr>
          <p:grpSpPr>
            <a:xfrm>
              <a:off x="4312643" y="3351852"/>
              <a:ext cx="382207" cy="611525"/>
              <a:chOff x="347018" y="2654000"/>
              <a:chExt cx="382207" cy="611525"/>
            </a:xfrm>
          </p:grpSpPr>
          <p:sp>
            <p:nvSpPr>
              <p:cNvPr id="301" name="Google Shape;301;p45"/>
              <p:cNvSpPr/>
              <p:nvPr/>
            </p:nvSpPr>
            <p:spPr>
              <a:xfrm>
                <a:off x="347025" y="2654000"/>
                <a:ext cx="382200" cy="3822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2" name="Google Shape;302;p45"/>
              <p:cNvSpPr txBox="1"/>
              <p:nvPr/>
            </p:nvSpPr>
            <p:spPr>
              <a:xfrm>
                <a:off x="347018" y="3084925"/>
                <a:ext cx="382200" cy="180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36000" lIns="72000" spcFirstLastPara="1" rIns="72000" wrap="square" tIns="3600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GB" sz="700"/>
                  <a:t>요리</a:t>
                </a:r>
                <a:endParaRPr sz="700"/>
              </a:p>
            </p:txBody>
          </p:sp>
        </p:grpSp>
      </p:grpSp>
      <p:grpSp>
        <p:nvGrpSpPr>
          <p:cNvPr id="303" name="Google Shape;303;p45"/>
          <p:cNvGrpSpPr/>
          <p:nvPr/>
        </p:nvGrpSpPr>
        <p:grpSpPr>
          <a:xfrm>
            <a:off x="3495372" y="2614480"/>
            <a:ext cx="318756" cy="66952"/>
            <a:chOff x="7691775" y="3621250"/>
            <a:chExt cx="542749" cy="114000"/>
          </a:xfrm>
        </p:grpSpPr>
        <p:sp>
          <p:nvSpPr>
            <p:cNvPr id="304" name="Google Shape;304;p45"/>
            <p:cNvSpPr/>
            <p:nvPr/>
          </p:nvSpPr>
          <p:spPr>
            <a:xfrm>
              <a:off x="7691775" y="3621250"/>
              <a:ext cx="114000" cy="114000"/>
            </a:xfrm>
            <a:prstGeom prst="ellipse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45"/>
            <p:cNvSpPr/>
            <p:nvPr/>
          </p:nvSpPr>
          <p:spPr>
            <a:xfrm>
              <a:off x="7906149" y="3621250"/>
              <a:ext cx="114000" cy="114000"/>
            </a:xfrm>
            <a:prstGeom prst="ellipse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45"/>
            <p:cNvSpPr/>
            <p:nvPr/>
          </p:nvSpPr>
          <p:spPr>
            <a:xfrm>
              <a:off x="8120524" y="3621250"/>
              <a:ext cx="114000" cy="114000"/>
            </a:xfrm>
            <a:prstGeom prst="ellipse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7" name="Google Shape;307;p45"/>
          <p:cNvSpPr/>
          <p:nvPr/>
        </p:nvSpPr>
        <p:spPr>
          <a:xfrm>
            <a:off x="275100" y="4388778"/>
            <a:ext cx="6759600" cy="381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999999"/>
                </a:solidFill>
              </a:rPr>
              <a:t>배너</a:t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308" name="Google Shape;308;p45"/>
          <p:cNvSpPr txBox="1"/>
          <p:nvPr/>
        </p:nvSpPr>
        <p:spPr>
          <a:xfrm>
            <a:off x="275100" y="3106858"/>
            <a:ext cx="1428300" cy="2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91425" spcFirstLastPara="1" rIns="91425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/>
              <a:t>카테고리</a:t>
            </a:r>
            <a:endParaRPr b="1" sz="1200"/>
          </a:p>
        </p:txBody>
      </p:sp>
      <p:sp>
        <p:nvSpPr>
          <p:cNvPr id="309" name="Google Shape;309;p45"/>
          <p:cNvSpPr txBox="1"/>
          <p:nvPr/>
        </p:nvSpPr>
        <p:spPr>
          <a:xfrm>
            <a:off x="6095999" y="3134908"/>
            <a:ext cx="799800" cy="20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4000" lIns="90000" spcFirstLastPara="1" rIns="90000" wrap="square" tIns="5400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 u="sng"/>
              <a:t>전체보기</a:t>
            </a:r>
            <a:endParaRPr sz="600" u="sng"/>
          </a:p>
        </p:txBody>
      </p:sp>
      <p:sp>
        <p:nvSpPr>
          <p:cNvPr id="310" name="Google Shape;310;p45"/>
          <p:cNvSpPr txBox="1"/>
          <p:nvPr/>
        </p:nvSpPr>
        <p:spPr>
          <a:xfrm>
            <a:off x="2940600" y="4913897"/>
            <a:ext cx="1428300" cy="1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36000" spcFirstLastPara="1" rIns="36000" wrap="square" tIns="360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solidFill>
                  <a:srgbClr val="4A86E8"/>
                </a:solidFill>
              </a:rPr>
              <a:t>SCROLL ↓</a:t>
            </a:r>
            <a:endParaRPr b="1" sz="800">
              <a:solidFill>
                <a:srgbClr val="4A86E8"/>
              </a:solidFill>
            </a:endParaRPr>
          </a:p>
        </p:txBody>
      </p:sp>
      <p:pic>
        <p:nvPicPr>
          <p:cNvPr id="311" name="Google Shape;311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63099" y="707412"/>
            <a:ext cx="240804" cy="240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46"/>
          <p:cNvSpPr/>
          <p:nvPr/>
        </p:nvSpPr>
        <p:spPr>
          <a:xfrm>
            <a:off x="120325" y="551450"/>
            <a:ext cx="7138800" cy="5034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317" name="Google Shape;317;p46"/>
          <p:cNvGraphicFramePr/>
          <p:nvPr/>
        </p:nvGraphicFramePr>
        <p:xfrm>
          <a:off x="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{1029666C-75EA-48AA-956D-8CBDA7290E32}</a:tableStyleId>
              </a:tblPr>
              <a:tblGrid>
                <a:gridCol w="920050"/>
                <a:gridCol w="1782300"/>
                <a:gridCol w="625650"/>
                <a:gridCol w="898200"/>
                <a:gridCol w="636550"/>
                <a:gridCol w="717700"/>
                <a:gridCol w="632350"/>
                <a:gridCol w="1147600"/>
              </a:tblGrid>
              <a:tr h="234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Page Title</a:t>
                      </a:r>
                      <a:endParaRPr b="1" sz="800"/>
                    </a:p>
                  </a:txBody>
                  <a:tcPr marT="36000" marB="36000" marR="54000" marL="54000" anchor="ctr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</a:rPr>
                        <a:t>홈페이지(비로그인)_scroll</a:t>
                      </a:r>
                      <a:endParaRPr sz="800"/>
                    </a:p>
                  </a:txBody>
                  <a:tcPr marT="36000" marB="36000" marR="54000" marL="540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Screen ID</a:t>
                      </a:r>
                      <a:endParaRPr b="1" sz="800"/>
                    </a:p>
                  </a:txBody>
                  <a:tcPr marT="36000" marB="36000" marR="54000" marL="54000" anchor="ctr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</a:rPr>
                        <a:t>INDX_00000</a:t>
                      </a:r>
                      <a:endParaRPr sz="800"/>
                    </a:p>
                  </a:txBody>
                  <a:tcPr marT="36000" marB="36000" marR="54000" marL="540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Author</a:t>
                      </a:r>
                      <a:endParaRPr b="1" sz="800"/>
                    </a:p>
                  </a:txBody>
                  <a:tcPr marT="36000" marB="36000" marR="54000" marL="54000" anchor="ctr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/>
                        <a:t>전주현</a:t>
                      </a:r>
                      <a:endParaRPr sz="800"/>
                    </a:p>
                  </a:txBody>
                  <a:tcPr marT="36000" marB="36000" marR="54000" marL="540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Date</a:t>
                      </a:r>
                      <a:endParaRPr b="1" sz="800"/>
                    </a:p>
                  </a:txBody>
                  <a:tcPr marT="36000" marB="36000" marR="54000" marL="54000" anchor="ctr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</a:rPr>
                        <a:t>2022.05.07</a:t>
                      </a:r>
                      <a:endParaRPr sz="800"/>
                    </a:p>
                  </a:txBody>
                  <a:tcPr marT="36000" marB="36000" marR="54000" marL="54000" anchor="ctr"/>
                </a:tc>
              </a:tr>
              <a:tr h="234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Screen Path</a:t>
                      </a:r>
                      <a:endParaRPr b="1" sz="800"/>
                    </a:p>
                  </a:txBody>
                  <a:tcPr marT="36000" marB="36000" marR="54000" marL="54000" anchor="ctr">
                    <a:solidFill>
                      <a:schemeClr val="lt2"/>
                    </a:solidFill>
                  </a:tcPr>
                </a:tc>
                <a:tc gridSpan="7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/>
                        <a:t>HOME (비로그인)</a:t>
                      </a:r>
                      <a:endParaRPr sz="800"/>
                    </a:p>
                  </a:txBody>
                  <a:tcPr marT="36000" marB="36000" marR="54000" marL="54000" anchor="ctr"/>
                </a:tc>
                <a:tc hMerge="1"/>
                <a:tc hMerge="1"/>
                <a:tc hMerge="1"/>
                <a:tc hMerge="1"/>
                <a:tc hMerge="1"/>
                <a:tc hMerge="1"/>
              </a:tr>
            </a:tbl>
          </a:graphicData>
        </a:graphic>
      </p:graphicFrame>
      <p:graphicFrame>
        <p:nvGraphicFramePr>
          <p:cNvPr id="318" name="Google Shape;318;p46"/>
          <p:cNvGraphicFramePr/>
          <p:nvPr/>
        </p:nvGraphicFramePr>
        <p:xfrm>
          <a:off x="736040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{1029666C-75EA-48AA-956D-8CBDA7290E32}</a:tableStyleId>
              </a:tblPr>
              <a:tblGrid>
                <a:gridCol w="308000"/>
                <a:gridCol w="1475575"/>
              </a:tblGrid>
              <a:tr h="232725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Description</a:t>
                      </a:r>
                      <a:endParaRPr b="1" sz="800"/>
                    </a:p>
                  </a:txBody>
                  <a:tcPr marT="36000" marB="36000" marR="54000" marL="54000" anchor="ctr">
                    <a:solidFill>
                      <a:schemeClr val="lt2"/>
                    </a:solidFill>
                  </a:tcPr>
                </a:tc>
                <a:tc hMerge="1"/>
              </a:tr>
              <a:tr h="232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1</a:t>
                      </a:r>
                      <a:endParaRPr b="1" sz="800"/>
                    </a:p>
                  </a:txBody>
                  <a:tcPr marT="36000" marB="36000" marR="54000" marL="540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36000" marB="36000" marR="54000" marL="54000" anchor="ctr"/>
                </a:tc>
              </a:tr>
              <a:tr h="232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2</a:t>
                      </a:r>
                      <a:endParaRPr b="1" sz="800"/>
                    </a:p>
                  </a:txBody>
                  <a:tcPr marT="36000" marB="36000" marR="54000" marL="540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36000" marB="36000" marR="54000" marL="54000" anchor="ctr"/>
                </a:tc>
              </a:tr>
              <a:tr h="232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3</a:t>
                      </a:r>
                      <a:endParaRPr b="1" sz="800"/>
                    </a:p>
                  </a:txBody>
                  <a:tcPr marT="36000" marB="36000" marR="54000" marL="540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36000" marB="36000" marR="54000" marL="54000" anchor="ctr"/>
                </a:tc>
              </a:tr>
              <a:tr h="232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4</a:t>
                      </a:r>
                      <a:endParaRPr b="1" sz="800"/>
                    </a:p>
                  </a:txBody>
                  <a:tcPr marT="36000" marB="36000" marR="54000" marL="540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36000" marB="36000" marR="54000" marL="54000" anchor="ctr"/>
                </a:tc>
              </a:tr>
              <a:tr h="232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5</a:t>
                      </a:r>
                      <a:endParaRPr b="1" sz="800"/>
                    </a:p>
                  </a:txBody>
                  <a:tcPr marT="36000" marB="36000" marR="54000" marL="540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36000" marB="36000" marR="54000" marL="54000" anchor="ctr"/>
                </a:tc>
              </a:tr>
              <a:tr h="232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6</a:t>
                      </a:r>
                      <a:endParaRPr b="1" sz="800"/>
                    </a:p>
                  </a:txBody>
                  <a:tcPr marT="36000" marB="36000" marR="54000" marL="540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36000" marB="36000" marR="54000" marL="54000" anchor="ctr"/>
                </a:tc>
              </a:tr>
              <a:tr h="232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7</a:t>
                      </a:r>
                      <a:endParaRPr b="1" sz="800"/>
                    </a:p>
                  </a:txBody>
                  <a:tcPr marT="36000" marB="36000" marR="54000" marL="540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36000" marB="36000" marR="54000" marL="54000" anchor="ctr"/>
                </a:tc>
              </a:tr>
              <a:tr h="232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8</a:t>
                      </a:r>
                      <a:endParaRPr b="1" sz="800"/>
                    </a:p>
                  </a:txBody>
                  <a:tcPr marT="36000" marB="36000" marR="54000" marL="540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36000" marB="36000" marR="54000" marL="54000" anchor="ctr"/>
                </a:tc>
              </a:tr>
              <a:tr h="232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9</a:t>
                      </a:r>
                      <a:endParaRPr b="1" sz="800"/>
                    </a:p>
                  </a:txBody>
                  <a:tcPr marT="36000" marB="36000" marR="54000" marL="540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36000" marB="36000" marR="54000" marL="54000" anchor="ctr"/>
                </a:tc>
              </a:tr>
              <a:tr h="232725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Notes</a:t>
                      </a:r>
                      <a:endParaRPr b="1" sz="800"/>
                    </a:p>
                  </a:txBody>
                  <a:tcPr marT="36000" marB="36000" marR="54000" marL="54000" anchor="ctr">
                    <a:solidFill>
                      <a:schemeClr val="lt2"/>
                    </a:solidFill>
                  </a:tcPr>
                </a:tc>
                <a:tc hMerge="1"/>
              </a:tr>
              <a:tr h="232725"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</a:rPr>
                        <a:t>비로그인 유저는 홈 화면의 </a:t>
                      </a:r>
                      <a:r>
                        <a:rPr lang="en-GB" sz="800">
                          <a:solidFill>
                            <a:srgbClr val="FF0000"/>
                          </a:solidFill>
                        </a:rPr>
                        <a:t>링크 접근 허용 안됨</a:t>
                      </a:r>
                      <a:r>
                        <a:rPr lang="en-GB" sz="800">
                          <a:solidFill>
                            <a:schemeClr val="dk1"/>
                          </a:solidFill>
                        </a:rPr>
                        <a:t>.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36000" marB="36000" marR="54000" marL="54000" anchor="ctr"/>
                </a:tc>
                <a:tc hMerge="1"/>
              </a:tr>
              <a:tr h="232725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Related ID</a:t>
                      </a:r>
                      <a:endParaRPr b="1" sz="800"/>
                    </a:p>
                  </a:txBody>
                  <a:tcPr marT="36000" marB="36000" marR="54000" marL="54000" anchor="ctr">
                    <a:solidFill>
                      <a:schemeClr val="lt2"/>
                    </a:solidFill>
                  </a:tcPr>
                </a:tc>
                <a:tc hMerge="1"/>
              </a:tr>
              <a:tr h="232725"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36000" marB="36000" marR="54000" marL="54000" anchor="ctr"/>
                </a:tc>
                <a:tc hMerge="1"/>
              </a:tr>
            </a:tbl>
          </a:graphicData>
        </a:graphic>
      </p:graphicFrame>
      <p:sp>
        <p:nvSpPr>
          <p:cNvPr id="319" name="Google Shape;319;p46"/>
          <p:cNvSpPr txBox="1"/>
          <p:nvPr/>
        </p:nvSpPr>
        <p:spPr>
          <a:xfrm>
            <a:off x="274950" y="612050"/>
            <a:ext cx="3351600" cy="44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91425" spcFirstLastPara="1" rIns="91425" wrap="square" tIns="360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/>
              <a:t>운동 </a:t>
            </a:r>
            <a:r>
              <a:rPr lang="en-GB" sz="1200"/>
              <a:t>분야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지금 인기있는 인플루언서</a:t>
            </a:r>
            <a:endParaRPr sz="1200"/>
          </a:p>
        </p:txBody>
      </p:sp>
      <p:sp>
        <p:nvSpPr>
          <p:cNvPr id="320" name="Google Shape;320;p46"/>
          <p:cNvSpPr txBox="1"/>
          <p:nvPr/>
        </p:nvSpPr>
        <p:spPr>
          <a:xfrm>
            <a:off x="274950" y="3408994"/>
            <a:ext cx="3351600" cy="44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91425" spcFirstLastPara="1" rIns="91425" wrap="square" tIns="360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/>
              <a:t>운동</a:t>
            </a:r>
            <a:r>
              <a:rPr lang="en-GB" sz="1200"/>
              <a:t> 분야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지금 뜨는 영상</a:t>
            </a:r>
            <a:endParaRPr sz="1200"/>
          </a:p>
        </p:txBody>
      </p:sp>
      <p:sp>
        <p:nvSpPr>
          <p:cNvPr id="321" name="Google Shape;321;p46"/>
          <p:cNvSpPr/>
          <p:nvPr/>
        </p:nvSpPr>
        <p:spPr>
          <a:xfrm>
            <a:off x="375875" y="3914694"/>
            <a:ext cx="1916700" cy="959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2" name="Google Shape;322;p46"/>
          <p:cNvGrpSpPr/>
          <p:nvPr/>
        </p:nvGrpSpPr>
        <p:grpSpPr>
          <a:xfrm>
            <a:off x="369238" y="4920257"/>
            <a:ext cx="1916700" cy="332675"/>
            <a:chOff x="500950" y="1929538"/>
            <a:chExt cx="1916700" cy="332675"/>
          </a:xfrm>
        </p:grpSpPr>
        <p:sp>
          <p:nvSpPr>
            <p:cNvPr id="323" name="Google Shape;323;p46"/>
            <p:cNvSpPr txBox="1"/>
            <p:nvPr/>
          </p:nvSpPr>
          <p:spPr>
            <a:xfrm>
              <a:off x="500950" y="1929538"/>
              <a:ext cx="1916700" cy="1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6000" lIns="36000" spcFirstLastPara="1" rIns="36000" wrap="square" tIns="3600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800"/>
                <a:t>명절이니까 운동도 ‘세배’ 더…</a:t>
              </a:r>
              <a:endParaRPr b="1" sz="800"/>
            </a:p>
          </p:txBody>
        </p:sp>
        <p:sp>
          <p:nvSpPr>
            <p:cNvPr id="324" name="Google Shape;324;p46"/>
            <p:cNvSpPr txBox="1"/>
            <p:nvPr/>
          </p:nvSpPr>
          <p:spPr>
            <a:xfrm>
              <a:off x="500950" y="2097213"/>
              <a:ext cx="1916700" cy="16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6000" lIns="36000" spcFirstLastPara="1" rIns="36000" wrap="square" tIns="3600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600">
                  <a:solidFill>
                    <a:srgbClr val="999999"/>
                  </a:solidFill>
                </a:rPr>
                <a:t>KIM JONG KOOK • 조회수 254만회</a:t>
              </a:r>
              <a:endParaRPr sz="600">
                <a:solidFill>
                  <a:srgbClr val="999999"/>
                </a:solidFill>
              </a:endParaRPr>
            </a:p>
          </p:txBody>
        </p:sp>
      </p:grpSp>
      <p:sp>
        <p:nvSpPr>
          <p:cNvPr id="325" name="Google Shape;325;p46"/>
          <p:cNvSpPr/>
          <p:nvPr/>
        </p:nvSpPr>
        <p:spPr>
          <a:xfrm>
            <a:off x="2579025" y="3914694"/>
            <a:ext cx="1916700" cy="959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6" name="Google Shape;326;p46"/>
          <p:cNvGrpSpPr/>
          <p:nvPr/>
        </p:nvGrpSpPr>
        <p:grpSpPr>
          <a:xfrm>
            <a:off x="2572388" y="4920257"/>
            <a:ext cx="1916700" cy="332675"/>
            <a:chOff x="500950" y="1929538"/>
            <a:chExt cx="1916700" cy="332675"/>
          </a:xfrm>
        </p:grpSpPr>
        <p:sp>
          <p:nvSpPr>
            <p:cNvPr id="327" name="Google Shape;327;p46"/>
            <p:cNvSpPr txBox="1"/>
            <p:nvPr/>
          </p:nvSpPr>
          <p:spPr>
            <a:xfrm>
              <a:off x="500950" y="1929538"/>
              <a:ext cx="1916700" cy="1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6000" lIns="36000" spcFirstLastPara="1" rIns="36000" wrap="square" tIns="3600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800"/>
                <a:t>명절이니까 운동도 ‘세배’ 더…</a:t>
              </a:r>
              <a:endParaRPr b="1" sz="800"/>
            </a:p>
          </p:txBody>
        </p:sp>
        <p:sp>
          <p:nvSpPr>
            <p:cNvPr id="328" name="Google Shape;328;p46"/>
            <p:cNvSpPr txBox="1"/>
            <p:nvPr/>
          </p:nvSpPr>
          <p:spPr>
            <a:xfrm>
              <a:off x="500950" y="2097213"/>
              <a:ext cx="1916700" cy="16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6000" lIns="36000" spcFirstLastPara="1" rIns="36000" wrap="square" tIns="3600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600">
                  <a:solidFill>
                    <a:srgbClr val="999999"/>
                  </a:solidFill>
                </a:rPr>
                <a:t>KIM JONG KOOK • 조회수 254만회</a:t>
              </a:r>
              <a:endParaRPr sz="600">
                <a:solidFill>
                  <a:srgbClr val="999999"/>
                </a:solidFill>
              </a:endParaRPr>
            </a:p>
          </p:txBody>
        </p:sp>
      </p:grpSp>
      <p:sp>
        <p:nvSpPr>
          <p:cNvPr id="329" name="Google Shape;329;p46"/>
          <p:cNvSpPr/>
          <p:nvPr/>
        </p:nvSpPr>
        <p:spPr>
          <a:xfrm>
            <a:off x="4782175" y="3914694"/>
            <a:ext cx="1916700" cy="959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0" name="Google Shape;330;p46"/>
          <p:cNvGrpSpPr/>
          <p:nvPr/>
        </p:nvGrpSpPr>
        <p:grpSpPr>
          <a:xfrm>
            <a:off x="4775538" y="4920257"/>
            <a:ext cx="1916700" cy="332675"/>
            <a:chOff x="500950" y="1929538"/>
            <a:chExt cx="1916700" cy="332675"/>
          </a:xfrm>
        </p:grpSpPr>
        <p:sp>
          <p:nvSpPr>
            <p:cNvPr id="331" name="Google Shape;331;p46"/>
            <p:cNvSpPr txBox="1"/>
            <p:nvPr/>
          </p:nvSpPr>
          <p:spPr>
            <a:xfrm>
              <a:off x="500950" y="1929538"/>
              <a:ext cx="1916700" cy="1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6000" lIns="36000" spcFirstLastPara="1" rIns="36000" wrap="square" tIns="3600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800"/>
                <a:t>명절이니까 운동도 ‘세배’ 더…</a:t>
              </a:r>
              <a:endParaRPr b="1" sz="800"/>
            </a:p>
          </p:txBody>
        </p:sp>
        <p:sp>
          <p:nvSpPr>
            <p:cNvPr id="332" name="Google Shape;332;p46"/>
            <p:cNvSpPr txBox="1"/>
            <p:nvPr/>
          </p:nvSpPr>
          <p:spPr>
            <a:xfrm>
              <a:off x="500950" y="2097213"/>
              <a:ext cx="1916700" cy="16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6000" lIns="36000" spcFirstLastPara="1" rIns="36000" wrap="square" tIns="3600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600">
                  <a:solidFill>
                    <a:srgbClr val="999999"/>
                  </a:solidFill>
                </a:rPr>
                <a:t>KIM JONG KOOK • 조회수 254만회</a:t>
              </a:r>
              <a:endParaRPr sz="600">
                <a:solidFill>
                  <a:srgbClr val="999999"/>
                </a:solidFill>
              </a:endParaRPr>
            </a:p>
          </p:txBody>
        </p:sp>
      </p:grpSp>
      <p:sp>
        <p:nvSpPr>
          <p:cNvPr id="333" name="Google Shape;333;p46"/>
          <p:cNvSpPr txBox="1"/>
          <p:nvPr/>
        </p:nvSpPr>
        <p:spPr>
          <a:xfrm>
            <a:off x="120325" y="5252925"/>
            <a:ext cx="7138800" cy="332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solidFill>
                  <a:srgbClr val="4A86E8"/>
                </a:solidFill>
              </a:rPr>
              <a:t>SCROLL ↓</a:t>
            </a:r>
            <a:endParaRPr b="1" sz="800">
              <a:solidFill>
                <a:srgbClr val="4A86E8"/>
              </a:solidFill>
            </a:endParaRPr>
          </a:p>
        </p:txBody>
      </p:sp>
      <p:sp>
        <p:nvSpPr>
          <p:cNvPr id="334" name="Google Shape;334;p46"/>
          <p:cNvSpPr/>
          <p:nvPr/>
        </p:nvSpPr>
        <p:spPr>
          <a:xfrm>
            <a:off x="120325" y="1258254"/>
            <a:ext cx="7138800" cy="1697700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5" name="Google Shape;335;p46"/>
          <p:cNvGrpSpPr/>
          <p:nvPr/>
        </p:nvGrpSpPr>
        <p:grpSpPr>
          <a:xfrm>
            <a:off x="-1935825" y="2571754"/>
            <a:ext cx="1997190" cy="1219986"/>
            <a:chOff x="354000" y="1032868"/>
            <a:chExt cx="1997190" cy="1006257"/>
          </a:xfrm>
        </p:grpSpPr>
        <p:sp>
          <p:nvSpPr>
            <p:cNvPr id="336" name="Google Shape;336;p46"/>
            <p:cNvSpPr/>
            <p:nvPr/>
          </p:nvSpPr>
          <p:spPr>
            <a:xfrm>
              <a:off x="354000" y="1032868"/>
              <a:ext cx="606000" cy="175800"/>
            </a:xfrm>
            <a:prstGeom prst="roundRect">
              <a:avLst>
                <a:gd fmla="val 50000" name="adj"/>
              </a:avLst>
            </a:prstGeom>
            <a:solidFill>
              <a:srgbClr val="9E9E9E"/>
            </a:solidFill>
            <a:ln>
              <a:noFill/>
            </a:ln>
          </p:spPr>
          <p:txBody>
            <a:bodyPr anchorCtr="0" anchor="ctr" bIns="54000" lIns="126000" spcFirstLastPara="1" rIns="126000" wrap="square" tIns="540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800">
                  <a:solidFill>
                    <a:schemeClr val="lt1"/>
                  </a:solidFill>
                </a:rPr>
                <a:t>#운동</a:t>
              </a:r>
              <a:endParaRPr b="1" sz="800">
                <a:solidFill>
                  <a:schemeClr val="lt1"/>
                </a:solidFill>
              </a:endParaRPr>
            </a:p>
          </p:txBody>
        </p:sp>
        <p:sp>
          <p:nvSpPr>
            <p:cNvPr id="337" name="Google Shape;337;p46"/>
            <p:cNvSpPr/>
            <p:nvPr/>
          </p:nvSpPr>
          <p:spPr>
            <a:xfrm>
              <a:off x="1049595" y="1032868"/>
              <a:ext cx="606000" cy="175800"/>
            </a:xfrm>
            <a:prstGeom prst="roundRect">
              <a:avLst>
                <a:gd fmla="val 5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54000" lIns="126000" spcFirstLastPara="1" rIns="126000" wrap="square" tIns="540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999999"/>
                  </a:solidFill>
                </a:rPr>
                <a:t>#여행</a:t>
              </a:r>
              <a:endParaRPr sz="800">
                <a:solidFill>
                  <a:srgbClr val="999999"/>
                </a:solidFill>
              </a:endParaRPr>
            </a:p>
          </p:txBody>
        </p:sp>
        <p:sp>
          <p:nvSpPr>
            <p:cNvPr id="338" name="Google Shape;338;p46"/>
            <p:cNvSpPr/>
            <p:nvPr/>
          </p:nvSpPr>
          <p:spPr>
            <a:xfrm>
              <a:off x="1745190" y="1032868"/>
              <a:ext cx="606000" cy="175800"/>
            </a:xfrm>
            <a:prstGeom prst="roundRect">
              <a:avLst>
                <a:gd fmla="val 5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54000" lIns="126000" spcFirstLastPara="1" rIns="126000" wrap="square" tIns="540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999999"/>
                  </a:solidFill>
                </a:rPr>
                <a:t>#뷰티</a:t>
              </a:r>
              <a:endParaRPr sz="800">
                <a:solidFill>
                  <a:srgbClr val="999999"/>
                </a:solidFill>
              </a:endParaRPr>
            </a:p>
          </p:txBody>
        </p:sp>
        <p:sp>
          <p:nvSpPr>
            <p:cNvPr id="339" name="Google Shape;339;p46"/>
            <p:cNvSpPr/>
            <p:nvPr/>
          </p:nvSpPr>
          <p:spPr>
            <a:xfrm>
              <a:off x="354000" y="1309699"/>
              <a:ext cx="606000" cy="175800"/>
            </a:xfrm>
            <a:prstGeom prst="roundRect">
              <a:avLst>
                <a:gd fmla="val 5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54000" lIns="126000" spcFirstLastPara="1" rIns="126000" wrap="square" tIns="540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999999"/>
                  </a:solidFill>
                </a:rPr>
                <a:t>#패션</a:t>
              </a:r>
              <a:endParaRPr sz="800">
                <a:solidFill>
                  <a:srgbClr val="999999"/>
                </a:solidFill>
              </a:endParaRPr>
            </a:p>
          </p:txBody>
        </p:sp>
        <p:sp>
          <p:nvSpPr>
            <p:cNvPr id="340" name="Google Shape;340;p46"/>
            <p:cNvSpPr/>
            <p:nvPr/>
          </p:nvSpPr>
          <p:spPr>
            <a:xfrm>
              <a:off x="1049595" y="1309699"/>
              <a:ext cx="606000" cy="175800"/>
            </a:xfrm>
            <a:prstGeom prst="roundRect">
              <a:avLst>
                <a:gd fmla="val 5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54000" lIns="126000" spcFirstLastPara="1" rIns="126000" wrap="square" tIns="540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999999"/>
                  </a:solidFill>
                </a:rPr>
                <a:t>#먹방</a:t>
              </a:r>
              <a:endParaRPr sz="800">
                <a:solidFill>
                  <a:srgbClr val="999999"/>
                </a:solidFill>
              </a:endParaRPr>
            </a:p>
          </p:txBody>
        </p:sp>
        <p:sp>
          <p:nvSpPr>
            <p:cNvPr id="341" name="Google Shape;341;p46"/>
            <p:cNvSpPr/>
            <p:nvPr/>
          </p:nvSpPr>
          <p:spPr>
            <a:xfrm>
              <a:off x="1745190" y="1309699"/>
              <a:ext cx="606000" cy="175800"/>
            </a:xfrm>
            <a:prstGeom prst="roundRect">
              <a:avLst>
                <a:gd fmla="val 5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54000" lIns="126000" spcFirstLastPara="1" rIns="126000" wrap="square" tIns="540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999999"/>
                  </a:solidFill>
                </a:rPr>
                <a:t>#요리</a:t>
              </a:r>
              <a:endParaRPr sz="800">
                <a:solidFill>
                  <a:srgbClr val="999999"/>
                </a:solidFill>
              </a:endParaRPr>
            </a:p>
          </p:txBody>
        </p:sp>
        <p:sp>
          <p:nvSpPr>
            <p:cNvPr id="342" name="Google Shape;342;p46"/>
            <p:cNvSpPr/>
            <p:nvPr/>
          </p:nvSpPr>
          <p:spPr>
            <a:xfrm>
              <a:off x="354000" y="1586506"/>
              <a:ext cx="606000" cy="175800"/>
            </a:xfrm>
            <a:prstGeom prst="roundRect">
              <a:avLst>
                <a:gd fmla="val 5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54000" lIns="126000" spcFirstLastPara="1" rIns="126000" wrap="square" tIns="540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999999"/>
                  </a:solidFill>
                </a:rPr>
                <a:t>#게임</a:t>
              </a:r>
              <a:endParaRPr sz="800">
                <a:solidFill>
                  <a:srgbClr val="999999"/>
                </a:solidFill>
              </a:endParaRPr>
            </a:p>
          </p:txBody>
        </p:sp>
        <p:sp>
          <p:nvSpPr>
            <p:cNvPr id="343" name="Google Shape;343;p46"/>
            <p:cNvSpPr/>
            <p:nvPr/>
          </p:nvSpPr>
          <p:spPr>
            <a:xfrm>
              <a:off x="1049595" y="1586506"/>
              <a:ext cx="606000" cy="175800"/>
            </a:xfrm>
            <a:prstGeom prst="roundRect">
              <a:avLst>
                <a:gd fmla="val 5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54000" lIns="126000" spcFirstLastPara="1" rIns="126000" wrap="square" tIns="540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999999"/>
                  </a:solidFill>
                </a:rPr>
                <a:t>#음악</a:t>
              </a:r>
              <a:endParaRPr sz="800">
                <a:solidFill>
                  <a:srgbClr val="999999"/>
                </a:solidFill>
              </a:endParaRPr>
            </a:p>
          </p:txBody>
        </p:sp>
        <p:sp>
          <p:nvSpPr>
            <p:cNvPr id="344" name="Google Shape;344;p46"/>
            <p:cNvSpPr/>
            <p:nvPr/>
          </p:nvSpPr>
          <p:spPr>
            <a:xfrm>
              <a:off x="1745190" y="1586494"/>
              <a:ext cx="606000" cy="175800"/>
            </a:xfrm>
            <a:prstGeom prst="roundRect">
              <a:avLst>
                <a:gd fmla="val 5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54000" lIns="126000" spcFirstLastPara="1" rIns="126000" wrap="square" tIns="540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999999"/>
                  </a:solidFill>
                </a:rPr>
                <a:t>#개발</a:t>
              </a:r>
              <a:endParaRPr sz="800">
                <a:solidFill>
                  <a:srgbClr val="999999"/>
                </a:solidFill>
              </a:endParaRPr>
            </a:p>
          </p:txBody>
        </p:sp>
        <p:sp>
          <p:nvSpPr>
            <p:cNvPr id="345" name="Google Shape;345;p46"/>
            <p:cNvSpPr/>
            <p:nvPr/>
          </p:nvSpPr>
          <p:spPr>
            <a:xfrm>
              <a:off x="354000" y="1863325"/>
              <a:ext cx="606000" cy="175800"/>
            </a:xfrm>
            <a:prstGeom prst="roundRect">
              <a:avLst>
                <a:gd fmla="val 5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54000" lIns="126000" spcFirstLastPara="1" rIns="126000" wrap="square" tIns="540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999999"/>
                  </a:solidFill>
                </a:rPr>
                <a:t>#동물</a:t>
              </a:r>
              <a:endParaRPr sz="800">
                <a:solidFill>
                  <a:srgbClr val="999999"/>
                </a:solidFill>
              </a:endParaRPr>
            </a:p>
          </p:txBody>
        </p:sp>
        <p:sp>
          <p:nvSpPr>
            <p:cNvPr id="346" name="Google Shape;346;p46"/>
            <p:cNvSpPr/>
            <p:nvPr/>
          </p:nvSpPr>
          <p:spPr>
            <a:xfrm>
              <a:off x="1049595" y="1863325"/>
              <a:ext cx="606000" cy="175800"/>
            </a:xfrm>
            <a:prstGeom prst="roundRect">
              <a:avLst>
                <a:gd fmla="val 5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54000" lIns="126000" spcFirstLastPara="1" rIns="126000" wrap="square" tIns="540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999999"/>
                  </a:solidFill>
                </a:rPr>
                <a:t>#주식</a:t>
              </a:r>
              <a:endParaRPr sz="800">
                <a:solidFill>
                  <a:srgbClr val="999999"/>
                </a:solidFill>
              </a:endParaRPr>
            </a:p>
          </p:txBody>
        </p:sp>
        <p:sp>
          <p:nvSpPr>
            <p:cNvPr id="347" name="Google Shape;347;p46"/>
            <p:cNvSpPr/>
            <p:nvPr/>
          </p:nvSpPr>
          <p:spPr>
            <a:xfrm>
              <a:off x="1745190" y="1863325"/>
              <a:ext cx="606000" cy="175800"/>
            </a:xfrm>
            <a:prstGeom prst="roundRect">
              <a:avLst>
                <a:gd fmla="val 5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54000" lIns="126000" spcFirstLastPara="1" rIns="126000" wrap="square" tIns="540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999999"/>
                  </a:solidFill>
                </a:rPr>
                <a:t>#키즈</a:t>
              </a:r>
              <a:endParaRPr sz="800">
                <a:solidFill>
                  <a:srgbClr val="999999"/>
                </a:solidFill>
              </a:endParaRPr>
            </a:p>
          </p:txBody>
        </p:sp>
      </p:grpSp>
      <p:grpSp>
        <p:nvGrpSpPr>
          <p:cNvPr id="348" name="Google Shape;348;p46"/>
          <p:cNvGrpSpPr/>
          <p:nvPr/>
        </p:nvGrpSpPr>
        <p:grpSpPr>
          <a:xfrm>
            <a:off x="2831200" y="1121154"/>
            <a:ext cx="1698000" cy="1971900"/>
            <a:chOff x="354000" y="1271800"/>
            <a:chExt cx="1698000" cy="1971900"/>
          </a:xfrm>
        </p:grpSpPr>
        <p:sp>
          <p:nvSpPr>
            <p:cNvPr id="349" name="Google Shape;349;p46"/>
            <p:cNvSpPr/>
            <p:nvPr/>
          </p:nvSpPr>
          <p:spPr>
            <a:xfrm>
              <a:off x="354000" y="1271800"/>
              <a:ext cx="1698000" cy="1971900"/>
            </a:xfrm>
            <a:prstGeom prst="roundRect">
              <a:avLst>
                <a:gd fmla="val 10901" name="adj"/>
              </a:avLst>
            </a:prstGeom>
            <a:solidFill>
              <a:schemeClr val="lt1"/>
            </a:solidFill>
            <a:ln cap="flat" cmpd="sng" w="952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46"/>
            <p:cNvSpPr txBox="1"/>
            <p:nvPr/>
          </p:nvSpPr>
          <p:spPr>
            <a:xfrm>
              <a:off x="452939" y="2573536"/>
              <a:ext cx="1338000" cy="1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6000" lIns="36000" spcFirstLastPara="1" rIns="36000" wrap="square" tIns="3600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800"/>
                <a:t>LOVELY SIMMER</a:t>
              </a:r>
              <a:endParaRPr b="1" sz="800"/>
            </a:p>
          </p:txBody>
        </p:sp>
        <p:sp>
          <p:nvSpPr>
            <p:cNvPr id="351" name="Google Shape;351;p46"/>
            <p:cNvSpPr txBox="1"/>
            <p:nvPr/>
          </p:nvSpPr>
          <p:spPr>
            <a:xfrm>
              <a:off x="452951" y="2745743"/>
              <a:ext cx="1277100" cy="16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6000" lIns="36000" spcFirstLastPara="1" rIns="36000" wrap="square" tIns="3600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600">
                  <a:solidFill>
                    <a:srgbClr val="999999"/>
                  </a:solidFill>
                </a:rPr>
                <a:t>구독자 21.8만명</a:t>
              </a:r>
              <a:endParaRPr sz="600">
                <a:solidFill>
                  <a:srgbClr val="999999"/>
                </a:solidFill>
              </a:endParaRPr>
            </a:p>
          </p:txBody>
        </p:sp>
        <p:sp>
          <p:nvSpPr>
            <p:cNvPr id="352" name="Google Shape;352;p46"/>
            <p:cNvSpPr/>
            <p:nvPr/>
          </p:nvSpPr>
          <p:spPr>
            <a:xfrm>
              <a:off x="478203" y="2949260"/>
              <a:ext cx="402300" cy="195900"/>
            </a:xfrm>
            <a:prstGeom prst="roundRect">
              <a:avLst>
                <a:gd fmla="val 50000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54000" lIns="54000" spcFirstLastPara="1" rIns="54000" wrap="square" tIns="540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600">
                  <a:solidFill>
                    <a:srgbClr val="999999"/>
                  </a:solidFill>
                </a:rPr>
                <a:t>#운동</a:t>
              </a:r>
              <a:endParaRPr b="1" sz="600">
                <a:solidFill>
                  <a:srgbClr val="999999"/>
                </a:solidFill>
              </a:endParaRPr>
            </a:p>
          </p:txBody>
        </p:sp>
        <p:sp>
          <p:nvSpPr>
            <p:cNvPr id="353" name="Google Shape;353;p46"/>
            <p:cNvSpPr/>
            <p:nvPr/>
          </p:nvSpPr>
          <p:spPr>
            <a:xfrm>
              <a:off x="932928" y="2949270"/>
              <a:ext cx="402300" cy="195900"/>
            </a:xfrm>
            <a:prstGeom prst="roundRect">
              <a:avLst>
                <a:gd fmla="val 50000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54000" lIns="54000" spcFirstLastPara="1" rIns="54000" wrap="square" tIns="540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600">
                  <a:solidFill>
                    <a:srgbClr val="999999"/>
                  </a:solidFill>
                </a:rPr>
                <a:t>#패션</a:t>
              </a:r>
              <a:endParaRPr b="1" sz="600">
                <a:solidFill>
                  <a:srgbClr val="999999"/>
                </a:solidFill>
              </a:endParaRPr>
            </a:p>
          </p:txBody>
        </p:sp>
        <p:sp>
          <p:nvSpPr>
            <p:cNvPr id="354" name="Google Shape;354;p46"/>
            <p:cNvSpPr/>
            <p:nvPr/>
          </p:nvSpPr>
          <p:spPr>
            <a:xfrm>
              <a:off x="1387663" y="2949255"/>
              <a:ext cx="402300" cy="195900"/>
            </a:xfrm>
            <a:prstGeom prst="roundRect">
              <a:avLst>
                <a:gd fmla="val 50000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54000" lIns="54000" spcFirstLastPara="1" rIns="54000" wrap="square" tIns="540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600">
                  <a:solidFill>
                    <a:srgbClr val="999999"/>
                  </a:solidFill>
                </a:rPr>
                <a:t>#여행</a:t>
              </a:r>
              <a:endParaRPr b="1" sz="600">
                <a:solidFill>
                  <a:srgbClr val="999999"/>
                </a:solidFill>
              </a:endParaRPr>
            </a:p>
          </p:txBody>
        </p:sp>
        <p:sp>
          <p:nvSpPr>
            <p:cNvPr id="355" name="Google Shape;355;p46"/>
            <p:cNvSpPr/>
            <p:nvPr/>
          </p:nvSpPr>
          <p:spPr>
            <a:xfrm>
              <a:off x="435774" y="1334500"/>
              <a:ext cx="1530600" cy="1153500"/>
            </a:xfrm>
            <a:prstGeom prst="roundRect">
              <a:avLst>
                <a:gd fmla="val 14829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46"/>
            <p:cNvSpPr/>
            <p:nvPr/>
          </p:nvSpPr>
          <p:spPr>
            <a:xfrm>
              <a:off x="1684250" y="2197800"/>
              <a:ext cx="202500" cy="195900"/>
            </a:xfrm>
            <a:prstGeom prst="heart">
              <a:avLst/>
            </a:pr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7" name="Google Shape;357;p46"/>
          <p:cNvGrpSpPr/>
          <p:nvPr/>
        </p:nvGrpSpPr>
        <p:grpSpPr>
          <a:xfrm>
            <a:off x="4922025" y="1121167"/>
            <a:ext cx="1698000" cy="1971900"/>
            <a:chOff x="354000" y="1271800"/>
            <a:chExt cx="1698000" cy="1971900"/>
          </a:xfrm>
        </p:grpSpPr>
        <p:sp>
          <p:nvSpPr>
            <p:cNvPr id="358" name="Google Shape;358;p46"/>
            <p:cNvSpPr/>
            <p:nvPr/>
          </p:nvSpPr>
          <p:spPr>
            <a:xfrm>
              <a:off x="354000" y="1271800"/>
              <a:ext cx="1698000" cy="1971900"/>
            </a:xfrm>
            <a:prstGeom prst="roundRect">
              <a:avLst>
                <a:gd fmla="val 10901" name="adj"/>
              </a:avLst>
            </a:prstGeom>
            <a:solidFill>
              <a:schemeClr val="lt1"/>
            </a:solidFill>
            <a:ln cap="flat" cmpd="sng" w="952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46"/>
            <p:cNvSpPr txBox="1"/>
            <p:nvPr/>
          </p:nvSpPr>
          <p:spPr>
            <a:xfrm>
              <a:off x="452939" y="2573536"/>
              <a:ext cx="1338000" cy="1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6000" lIns="36000" spcFirstLastPara="1" rIns="36000" wrap="square" tIns="3600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800"/>
                <a:t>LOVELY SIMMER</a:t>
              </a:r>
              <a:endParaRPr b="1" sz="800"/>
            </a:p>
          </p:txBody>
        </p:sp>
        <p:sp>
          <p:nvSpPr>
            <p:cNvPr id="360" name="Google Shape;360;p46"/>
            <p:cNvSpPr txBox="1"/>
            <p:nvPr/>
          </p:nvSpPr>
          <p:spPr>
            <a:xfrm>
              <a:off x="452951" y="2745743"/>
              <a:ext cx="1277100" cy="16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6000" lIns="36000" spcFirstLastPara="1" rIns="36000" wrap="square" tIns="3600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600">
                  <a:solidFill>
                    <a:srgbClr val="999999"/>
                  </a:solidFill>
                </a:rPr>
                <a:t>구독자 21.8만명</a:t>
              </a:r>
              <a:endParaRPr sz="600">
                <a:solidFill>
                  <a:srgbClr val="999999"/>
                </a:solidFill>
              </a:endParaRPr>
            </a:p>
          </p:txBody>
        </p:sp>
        <p:sp>
          <p:nvSpPr>
            <p:cNvPr id="361" name="Google Shape;361;p46"/>
            <p:cNvSpPr/>
            <p:nvPr/>
          </p:nvSpPr>
          <p:spPr>
            <a:xfrm>
              <a:off x="478203" y="2949260"/>
              <a:ext cx="402300" cy="195900"/>
            </a:xfrm>
            <a:prstGeom prst="roundRect">
              <a:avLst>
                <a:gd fmla="val 50000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54000" lIns="54000" spcFirstLastPara="1" rIns="54000" wrap="square" tIns="540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600">
                  <a:solidFill>
                    <a:srgbClr val="999999"/>
                  </a:solidFill>
                </a:rPr>
                <a:t>#운동</a:t>
              </a:r>
              <a:endParaRPr b="1" sz="600">
                <a:solidFill>
                  <a:srgbClr val="999999"/>
                </a:solidFill>
              </a:endParaRPr>
            </a:p>
          </p:txBody>
        </p:sp>
        <p:sp>
          <p:nvSpPr>
            <p:cNvPr id="362" name="Google Shape;362;p46"/>
            <p:cNvSpPr/>
            <p:nvPr/>
          </p:nvSpPr>
          <p:spPr>
            <a:xfrm>
              <a:off x="932928" y="2949270"/>
              <a:ext cx="402300" cy="195900"/>
            </a:xfrm>
            <a:prstGeom prst="roundRect">
              <a:avLst>
                <a:gd fmla="val 50000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54000" lIns="54000" spcFirstLastPara="1" rIns="54000" wrap="square" tIns="540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600">
                  <a:solidFill>
                    <a:srgbClr val="999999"/>
                  </a:solidFill>
                </a:rPr>
                <a:t>#패션</a:t>
              </a:r>
              <a:endParaRPr b="1" sz="600">
                <a:solidFill>
                  <a:srgbClr val="999999"/>
                </a:solidFill>
              </a:endParaRPr>
            </a:p>
          </p:txBody>
        </p:sp>
        <p:sp>
          <p:nvSpPr>
            <p:cNvPr id="363" name="Google Shape;363;p46"/>
            <p:cNvSpPr/>
            <p:nvPr/>
          </p:nvSpPr>
          <p:spPr>
            <a:xfrm>
              <a:off x="1387663" y="2949255"/>
              <a:ext cx="402300" cy="195900"/>
            </a:xfrm>
            <a:prstGeom prst="roundRect">
              <a:avLst>
                <a:gd fmla="val 50000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54000" lIns="54000" spcFirstLastPara="1" rIns="54000" wrap="square" tIns="540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600">
                  <a:solidFill>
                    <a:srgbClr val="999999"/>
                  </a:solidFill>
                </a:rPr>
                <a:t>#여행</a:t>
              </a:r>
              <a:endParaRPr b="1" sz="600">
                <a:solidFill>
                  <a:srgbClr val="999999"/>
                </a:solidFill>
              </a:endParaRPr>
            </a:p>
          </p:txBody>
        </p:sp>
        <p:sp>
          <p:nvSpPr>
            <p:cNvPr id="364" name="Google Shape;364;p46"/>
            <p:cNvSpPr/>
            <p:nvPr/>
          </p:nvSpPr>
          <p:spPr>
            <a:xfrm>
              <a:off x="435774" y="1334500"/>
              <a:ext cx="1530600" cy="1153500"/>
            </a:xfrm>
            <a:prstGeom prst="roundRect">
              <a:avLst>
                <a:gd fmla="val 14829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46"/>
            <p:cNvSpPr/>
            <p:nvPr/>
          </p:nvSpPr>
          <p:spPr>
            <a:xfrm>
              <a:off x="1684250" y="2197800"/>
              <a:ext cx="202500" cy="195900"/>
            </a:xfrm>
            <a:prstGeom prst="heart">
              <a:avLst/>
            </a:pr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6" name="Google Shape;366;p46"/>
          <p:cNvSpPr txBox="1"/>
          <p:nvPr/>
        </p:nvSpPr>
        <p:spPr>
          <a:xfrm>
            <a:off x="5899074" y="640108"/>
            <a:ext cx="799800" cy="20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4000" lIns="90000" spcFirstLastPara="1" rIns="90000" wrap="square" tIns="5400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 u="sng"/>
              <a:t>더보기</a:t>
            </a:r>
            <a:endParaRPr sz="600" u="sng"/>
          </a:p>
        </p:txBody>
      </p:sp>
      <p:grpSp>
        <p:nvGrpSpPr>
          <p:cNvPr id="367" name="Google Shape;367;p46"/>
          <p:cNvGrpSpPr/>
          <p:nvPr/>
        </p:nvGrpSpPr>
        <p:grpSpPr>
          <a:xfrm>
            <a:off x="-2360517" y="1439000"/>
            <a:ext cx="2421900" cy="999000"/>
            <a:chOff x="2594150" y="949900"/>
            <a:chExt cx="2421900" cy="999000"/>
          </a:xfrm>
        </p:grpSpPr>
        <p:sp>
          <p:nvSpPr>
            <p:cNvPr id="368" name="Google Shape;368;p46"/>
            <p:cNvSpPr/>
            <p:nvPr/>
          </p:nvSpPr>
          <p:spPr>
            <a:xfrm>
              <a:off x="2594150" y="949900"/>
              <a:ext cx="2421900" cy="9990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952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46"/>
            <p:cNvSpPr/>
            <p:nvPr/>
          </p:nvSpPr>
          <p:spPr>
            <a:xfrm>
              <a:off x="2763736" y="1110238"/>
              <a:ext cx="606000" cy="6060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46"/>
            <p:cNvSpPr txBox="1"/>
            <p:nvPr/>
          </p:nvSpPr>
          <p:spPr>
            <a:xfrm>
              <a:off x="3484075" y="1136425"/>
              <a:ext cx="1338000" cy="1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6000" lIns="36000" spcFirstLastPara="1" rIns="36000" wrap="square" tIns="3600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800"/>
                <a:t>LOVELY SIMMER</a:t>
              </a:r>
              <a:endParaRPr b="1" sz="800"/>
            </a:p>
          </p:txBody>
        </p:sp>
        <p:sp>
          <p:nvSpPr>
            <p:cNvPr id="371" name="Google Shape;371;p46"/>
            <p:cNvSpPr txBox="1"/>
            <p:nvPr/>
          </p:nvSpPr>
          <p:spPr>
            <a:xfrm>
              <a:off x="3484086" y="1308632"/>
              <a:ext cx="1277100" cy="16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6000" lIns="36000" spcFirstLastPara="1" rIns="36000" wrap="square" tIns="3600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600">
                  <a:solidFill>
                    <a:srgbClr val="999999"/>
                  </a:solidFill>
                </a:rPr>
                <a:t>구독자 21.8만명</a:t>
              </a:r>
              <a:endParaRPr sz="600">
                <a:solidFill>
                  <a:srgbClr val="999999"/>
                </a:solidFill>
              </a:endParaRPr>
            </a:p>
          </p:txBody>
        </p:sp>
        <p:sp>
          <p:nvSpPr>
            <p:cNvPr id="372" name="Google Shape;372;p46"/>
            <p:cNvSpPr/>
            <p:nvPr/>
          </p:nvSpPr>
          <p:spPr>
            <a:xfrm>
              <a:off x="3422161" y="1548113"/>
              <a:ext cx="402300" cy="195900"/>
            </a:xfrm>
            <a:prstGeom prst="roundRect">
              <a:avLst>
                <a:gd fmla="val 50000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54000" lIns="54000" spcFirstLastPara="1" rIns="54000" wrap="square" tIns="540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600">
                  <a:solidFill>
                    <a:srgbClr val="999999"/>
                  </a:solidFill>
                </a:rPr>
                <a:t>#운동</a:t>
              </a:r>
              <a:endParaRPr b="1" sz="600">
                <a:solidFill>
                  <a:srgbClr val="999999"/>
                </a:solidFill>
              </a:endParaRPr>
            </a:p>
          </p:txBody>
        </p:sp>
        <p:sp>
          <p:nvSpPr>
            <p:cNvPr id="373" name="Google Shape;373;p46"/>
            <p:cNvSpPr/>
            <p:nvPr/>
          </p:nvSpPr>
          <p:spPr>
            <a:xfrm>
              <a:off x="3876886" y="1548123"/>
              <a:ext cx="402300" cy="195900"/>
            </a:xfrm>
            <a:prstGeom prst="roundRect">
              <a:avLst>
                <a:gd fmla="val 50000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54000" lIns="54000" spcFirstLastPara="1" rIns="54000" wrap="square" tIns="540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600">
                  <a:solidFill>
                    <a:srgbClr val="999999"/>
                  </a:solidFill>
                </a:rPr>
                <a:t>#패션</a:t>
              </a:r>
              <a:endParaRPr b="1" sz="600">
                <a:solidFill>
                  <a:srgbClr val="999999"/>
                </a:solidFill>
              </a:endParaRPr>
            </a:p>
          </p:txBody>
        </p:sp>
        <p:sp>
          <p:nvSpPr>
            <p:cNvPr id="374" name="Google Shape;374;p46"/>
            <p:cNvSpPr/>
            <p:nvPr/>
          </p:nvSpPr>
          <p:spPr>
            <a:xfrm>
              <a:off x="4331601" y="1548113"/>
              <a:ext cx="402300" cy="195900"/>
            </a:xfrm>
            <a:prstGeom prst="roundRect">
              <a:avLst>
                <a:gd fmla="val 50000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54000" lIns="54000" spcFirstLastPara="1" rIns="54000" wrap="square" tIns="540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600">
                  <a:solidFill>
                    <a:srgbClr val="999999"/>
                  </a:solidFill>
                </a:rPr>
                <a:t>#여행</a:t>
              </a:r>
              <a:endParaRPr b="1" sz="600">
                <a:solidFill>
                  <a:srgbClr val="999999"/>
                </a:solidFill>
              </a:endParaRPr>
            </a:p>
          </p:txBody>
        </p:sp>
      </p:grpSp>
      <p:grpSp>
        <p:nvGrpSpPr>
          <p:cNvPr id="375" name="Google Shape;375;p46"/>
          <p:cNvGrpSpPr/>
          <p:nvPr/>
        </p:nvGrpSpPr>
        <p:grpSpPr>
          <a:xfrm>
            <a:off x="740375" y="1157329"/>
            <a:ext cx="1698000" cy="1971900"/>
            <a:chOff x="354000" y="1271800"/>
            <a:chExt cx="1698000" cy="1971900"/>
          </a:xfrm>
        </p:grpSpPr>
        <p:sp>
          <p:nvSpPr>
            <p:cNvPr id="376" name="Google Shape;376;p46"/>
            <p:cNvSpPr/>
            <p:nvPr/>
          </p:nvSpPr>
          <p:spPr>
            <a:xfrm>
              <a:off x="354000" y="1271800"/>
              <a:ext cx="1698000" cy="1971900"/>
            </a:xfrm>
            <a:prstGeom prst="roundRect">
              <a:avLst>
                <a:gd fmla="val 10901" name="adj"/>
              </a:avLst>
            </a:prstGeom>
            <a:solidFill>
              <a:schemeClr val="lt1"/>
            </a:solidFill>
            <a:ln cap="flat" cmpd="sng" w="952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46"/>
            <p:cNvSpPr txBox="1"/>
            <p:nvPr/>
          </p:nvSpPr>
          <p:spPr>
            <a:xfrm>
              <a:off x="452939" y="2573536"/>
              <a:ext cx="1338000" cy="1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6000" lIns="36000" spcFirstLastPara="1" rIns="36000" wrap="square" tIns="3600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800"/>
                <a:t>LOVELY SIMMER</a:t>
              </a:r>
              <a:endParaRPr b="1" sz="800"/>
            </a:p>
          </p:txBody>
        </p:sp>
        <p:sp>
          <p:nvSpPr>
            <p:cNvPr id="378" name="Google Shape;378;p46"/>
            <p:cNvSpPr txBox="1"/>
            <p:nvPr/>
          </p:nvSpPr>
          <p:spPr>
            <a:xfrm>
              <a:off x="452951" y="2745743"/>
              <a:ext cx="1277100" cy="16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6000" lIns="36000" spcFirstLastPara="1" rIns="36000" wrap="square" tIns="3600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600">
                  <a:solidFill>
                    <a:srgbClr val="999999"/>
                  </a:solidFill>
                </a:rPr>
                <a:t>구독자 21.8만명</a:t>
              </a:r>
              <a:endParaRPr sz="600">
                <a:solidFill>
                  <a:srgbClr val="999999"/>
                </a:solidFill>
              </a:endParaRPr>
            </a:p>
          </p:txBody>
        </p:sp>
        <p:sp>
          <p:nvSpPr>
            <p:cNvPr id="379" name="Google Shape;379;p46"/>
            <p:cNvSpPr/>
            <p:nvPr/>
          </p:nvSpPr>
          <p:spPr>
            <a:xfrm>
              <a:off x="478203" y="2949260"/>
              <a:ext cx="402300" cy="195900"/>
            </a:xfrm>
            <a:prstGeom prst="roundRect">
              <a:avLst>
                <a:gd fmla="val 50000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54000" lIns="54000" spcFirstLastPara="1" rIns="54000" wrap="square" tIns="540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600">
                  <a:solidFill>
                    <a:srgbClr val="999999"/>
                  </a:solidFill>
                </a:rPr>
                <a:t>#운동</a:t>
              </a:r>
              <a:endParaRPr b="1" sz="600">
                <a:solidFill>
                  <a:srgbClr val="999999"/>
                </a:solidFill>
              </a:endParaRPr>
            </a:p>
          </p:txBody>
        </p:sp>
        <p:sp>
          <p:nvSpPr>
            <p:cNvPr id="380" name="Google Shape;380;p46"/>
            <p:cNvSpPr/>
            <p:nvPr/>
          </p:nvSpPr>
          <p:spPr>
            <a:xfrm>
              <a:off x="932928" y="2949270"/>
              <a:ext cx="402300" cy="195900"/>
            </a:xfrm>
            <a:prstGeom prst="roundRect">
              <a:avLst>
                <a:gd fmla="val 50000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54000" lIns="54000" spcFirstLastPara="1" rIns="54000" wrap="square" tIns="540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600">
                  <a:solidFill>
                    <a:srgbClr val="999999"/>
                  </a:solidFill>
                </a:rPr>
                <a:t>#패션</a:t>
              </a:r>
              <a:endParaRPr b="1" sz="600">
                <a:solidFill>
                  <a:srgbClr val="999999"/>
                </a:solidFill>
              </a:endParaRPr>
            </a:p>
          </p:txBody>
        </p:sp>
        <p:sp>
          <p:nvSpPr>
            <p:cNvPr id="381" name="Google Shape;381;p46"/>
            <p:cNvSpPr/>
            <p:nvPr/>
          </p:nvSpPr>
          <p:spPr>
            <a:xfrm>
              <a:off x="1387663" y="2949255"/>
              <a:ext cx="402300" cy="195900"/>
            </a:xfrm>
            <a:prstGeom prst="roundRect">
              <a:avLst>
                <a:gd fmla="val 50000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54000" lIns="54000" spcFirstLastPara="1" rIns="54000" wrap="square" tIns="540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600">
                  <a:solidFill>
                    <a:srgbClr val="999999"/>
                  </a:solidFill>
                </a:rPr>
                <a:t>#여행</a:t>
              </a:r>
              <a:endParaRPr b="1" sz="600">
                <a:solidFill>
                  <a:srgbClr val="999999"/>
                </a:solidFill>
              </a:endParaRPr>
            </a:p>
          </p:txBody>
        </p:sp>
        <p:sp>
          <p:nvSpPr>
            <p:cNvPr id="382" name="Google Shape;382;p46"/>
            <p:cNvSpPr/>
            <p:nvPr/>
          </p:nvSpPr>
          <p:spPr>
            <a:xfrm>
              <a:off x="435774" y="1334500"/>
              <a:ext cx="1530600" cy="1153500"/>
            </a:xfrm>
            <a:prstGeom prst="roundRect">
              <a:avLst>
                <a:gd fmla="val 14829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46"/>
            <p:cNvSpPr/>
            <p:nvPr/>
          </p:nvSpPr>
          <p:spPr>
            <a:xfrm>
              <a:off x="1684250" y="2197800"/>
              <a:ext cx="202500" cy="195900"/>
            </a:xfrm>
            <a:prstGeom prst="heart">
              <a:avLst/>
            </a:pr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4" name="Google Shape;384;p46"/>
          <p:cNvSpPr/>
          <p:nvPr/>
        </p:nvSpPr>
        <p:spPr>
          <a:xfrm rot="5400000">
            <a:off x="6972500" y="2093025"/>
            <a:ext cx="181200" cy="100500"/>
          </a:xfrm>
          <a:prstGeom prst="triangle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p46"/>
          <p:cNvSpPr/>
          <p:nvPr/>
        </p:nvSpPr>
        <p:spPr>
          <a:xfrm rot="-5400000">
            <a:off x="234600" y="2093025"/>
            <a:ext cx="181200" cy="100500"/>
          </a:xfrm>
          <a:prstGeom prst="triangle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47"/>
          <p:cNvSpPr/>
          <p:nvPr/>
        </p:nvSpPr>
        <p:spPr>
          <a:xfrm>
            <a:off x="120325" y="551450"/>
            <a:ext cx="7138800" cy="4098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391" name="Google Shape;391;p47"/>
          <p:cNvGraphicFramePr/>
          <p:nvPr/>
        </p:nvGraphicFramePr>
        <p:xfrm>
          <a:off x="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{1029666C-75EA-48AA-956D-8CBDA7290E32}</a:tableStyleId>
              </a:tblPr>
              <a:tblGrid>
                <a:gridCol w="920050"/>
                <a:gridCol w="1782300"/>
                <a:gridCol w="625650"/>
                <a:gridCol w="898200"/>
                <a:gridCol w="636550"/>
                <a:gridCol w="717700"/>
                <a:gridCol w="632350"/>
                <a:gridCol w="1147600"/>
              </a:tblGrid>
              <a:tr h="234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Page Title</a:t>
                      </a:r>
                      <a:endParaRPr b="1" sz="800"/>
                    </a:p>
                  </a:txBody>
                  <a:tcPr marT="36000" marB="36000" marR="54000" marL="54000" anchor="ctr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</a:rPr>
                        <a:t>홈페이지(비로그인)_scroll</a:t>
                      </a:r>
                      <a:endParaRPr sz="800"/>
                    </a:p>
                  </a:txBody>
                  <a:tcPr marT="36000" marB="36000" marR="54000" marL="540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Screen ID</a:t>
                      </a:r>
                      <a:endParaRPr b="1" sz="800"/>
                    </a:p>
                  </a:txBody>
                  <a:tcPr marT="36000" marB="36000" marR="54000" marL="54000" anchor="ctr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</a:rPr>
                        <a:t>INDX_00000</a:t>
                      </a:r>
                      <a:endParaRPr sz="800"/>
                    </a:p>
                  </a:txBody>
                  <a:tcPr marT="36000" marB="36000" marR="54000" marL="540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Author</a:t>
                      </a:r>
                      <a:endParaRPr b="1" sz="800"/>
                    </a:p>
                  </a:txBody>
                  <a:tcPr marT="36000" marB="36000" marR="54000" marL="54000" anchor="ctr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/>
                        <a:t>전주현</a:t>
                      </a:r>
                      <a:endParaRPr sz="800"/>
                    </a:p>
                  </a:txBody>
                  <a:tcPr marT="36000" marB="36000" marR="54000" marL="540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Date</a:t>
                      </a:r>
                      <a:endParaRPr b="1" sz="800"/>
                    </a:p>
                  </a:txBody>
                  <a:tcPr marT="36000" marB="36000" marR="54000" marL="54000" anchor="ctr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</a:rPr>
                        <a:t>2022.04.19</a:t>
                      </a:r>
                      <a:endParaRPr sz="800"/>
                    </a:p>
                  </a:txBody>
                  <a:tcPr marT="36000" marB="36000" marR="54000" marL="54000" anchor="ctr"/>
                </a:tc>
              </a:tr>
              <a:tr h="234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Screen Path</a:t>
                      </a:r>
                      <a:endParaRPr b="1" sz="800"/>
                    </a:p>
                  </a:txBody>
                  <a:tcPr marT="36000" marB="36000" marR="54000" marL="54000" anchor="ctr">
                    <a:solidFill>
                      <a:schemeClr val="lt2"/>
                    </a:solidFill>
                  </a:tcPr>
                </a:tc>
                <a:tc gridSpan="7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/>
                        <a:t>HOME (비로그인)</a:t>
                      </a:r>
                      <a:endParaRPr sz="800"/>
                    </a:p>
                  </a:txBody>
                  <a:tcPr marT="36000" marB="36000" marR="54000" marL="54000" anchor="ctr"/>
                </a:tc>
                <a:tc hMerge="1"/>
                <a:tc hMerge="1"/>
                <a:tc hMerge="1"/>
                <a:tc hMerge="1"/>
                <a:tc hMerge="1"/>
                <a:tc hMerge="1"/>
              </a:tr>
            </a:tbl>
          </a:graphicData>
        </a:graphic>
      </p:graphicFrame>
      <p:graphicFrame>
        <p:nvGraphicFramePr>
          <p:cNvPr id="392" name="Google Shape;392;p47"/>
          <p:cNvGraphicFramePr/>
          <p:nvPr/>
        </p:nvGraphicFramePr>
        <p:xfrm>
          <a:off x="736040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{1029666C-75EA-48AA-956D-8CBDA7290E32}</a:tableStyleId>
              </a:tblPr>
              <a:tblGrid>
                <a:gridCol w="308000"/>
                <a:gridCol w="1475575"/>
              </a:tblGrid>
              <a:tr h="232725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Description</a:t>
                      </a:r>
                      <a:endParaRPr b="1" sz="800"/>
                    </a:p>
                  </a:txBody>
                  <a:tcPr marT="36000" marB="36000" marR="54000" marL="54000" anchor="ctr">
                    <a:solidFill>
                      <a:schemeClr val="lt2"/>
                    </a:solidFill>
                  </a:tcPr>
                </a:tc>
                <a:tc hMerge="1"/>
              </a:tr>
              <a:tr h="232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1</a:t>
                      </a:r>
                      <a:endParaRPr b="1" sz="800"/>
                    </a:p>
                  </a:txBody>
                  <a:tcPr marT="36000" marB="36000" marR="54000" marL="540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36000" marB="36000" marR="54000" marL="54000" anchor="ctr"/>
                </a:tc>
              </a:tr>
              <a:tr h="232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2</a:t>
                      </a:r>
                      <a:endParaRPr b="1" sz="800"/>
                    </a:p>
                  </a:txBody>
                  <a:tcPr marT="36000" marB="36000" marR="54000" marL="540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36000" marB="36000" marR="54000" marL="54000" anchor="ctr"/>
                </a:tc>
              </a:tr>
              <a:tr h="232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3</a:t>
                      </a:r>
                      <a:endParaRPr b="1" sz="800"/>
                    </a:p>
                  </a:txBody>
                  <a:tcPr marT="36000" marB="36000" marR="54000" marL="540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36000" marB="36000" marR="54000" marL="54000" anchor="ctr"/>
                </a:tc>
              </a:tr>
              <a:tr h="232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4</a:t>
                      </a:r>
                      <a:endParaRPr b="1" sz="800"/>
                    </a:p>
                  </a:txBody>
                  <a:tcPr marT="36000" marB="36000" marR="54000" marL="540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36000" marB="36000" marR="54000" marL="54000" anchor="ctr"/>
                </a:tc>
              </a:tr>
              <a:tr h="232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5</a:t>
                      </a:r>
                      <a:endParaRPr b="1" sz="800"/>
                    </a:p>
                  </a:txBody>
                  <a:tcPr marT="36000" marB="36000" marR="54000" marL="540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36000" marB="36000" marR="54000" marL="54000" anchor="ctr"/>
                </a:tc>
              </a:tr>
              <a:tr h="232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6</a:t>
                      </a:r>
                      <a:endParaRPr b="1" sz="800"/>
                    </a:p>
                  </a:txBody>
                  <a:tcPr marT="36000" marB="36000" marR="54000" marL="540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36000" marB="36000" marR="54000" marL="54000" anchor="ctr"/>
                </a:tc>
              </a:tr>
              <a:tr h="232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7</a:t>
                      </a:r>
                      <a:endParaRPr b="1" sz="800"/>
                    </a:p>
                  </a:txBody>
                  <a:tcPr marT="36000" marB="36000" marR="54000" marL="540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36000" marB="36000" marR="54000" marL="54000" anchor="ctr"/>
                </a:tc>
              </a:tr>
              <a:tr h="232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8</a:t>
                      </a:r>
                      <a:endParaRPr b="1" sz="800"/>
                    </a:p>
                  </a:txBody>
                  <a:tcPr marT="36000" marB="36000" marR="54000" marL="540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36000" marB="36000" marR="54000" marL="54000" anchor="ctr"/>
                </a:tc>
              </a:tr>
              <a:tr h="232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9</a:t>
                      </a:r>
                      <a:endParaRPr b="1" sz="800"/>
                    </a:p>
                  </a:txBody>
                  <a:tcPr marT="36000" marB="36000" marR="54000" marL="540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36000" marB="36000" marR="54000" marL="54000" anchor="ctr"/>
                </a:tc>
              </a:tr>
              <a:tr h="232725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Notes</a:t>
                      </a:r>
                      <a:endParaRPr b="1" sz="800"/>
                    </a:p>
                  </a:txBody>
                  <a:tcPr marT="36000" marB="36000" marR="54000" marL="54000" anchor="ctr">
                    <a:solidFill>
                      <a:schemeClr val="lt2"/>
                    </a:solidFill>
                  </a:tcPr>
                </a:tc>
                <a:tc hMerge="1"/>
              </a:tr>
              <a:tr h="232725"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</a:rPr>
                        <a:t>비로그인 유저는 홈 화면의 </a:t>
                      </a:r>
                      <a:r>
                        <a:rPr lang="en-GB" sz="800">
                          <a:solidFill>
                            <a:srgbClr val="FF0000"/>
                          </a:solidFill>
                        </a:rPr>
                        <a:t>링크 접근 허용 안됨</a:t>
                      </a:r>
                      <a:r>
                        <a:rPr lang="en-GB" sz="800">
                          <a:solidFill>
                            <a:schemeClr val="dk1"/>
                          </a:solidFill>
                        </a:rPr>
                        <a:t>.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36000" marB="36000" marR="54000" marL="54000" anchor="ctr"/>
                </a:tc>
                <a:tc hMerge="1"/>
              </a:tr>
              <a:tr h="232725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Related ID</a:t>
                      </a:r>
                      <a:endParaRPr b="1" sz="800"/>
                    </a:p>
                  </a:txBody>
                  <a:tcPr marT="36000" marB="36000" marR="54000" marL="54000" anchor="ctr">
                    <a:solidFill>
                      <a:schemeClr val="lt2"/>
                    </a:solidFill>
                  </a:tcPr>
                </a:tc>
                <a:tc hMerge="1"/>
              </a:tr>
              <a:tr h="232725"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36000" marB="36000" marR="54000" marL="54000" anchor="ctr"/>
                </a:tc>
                <a:tc hMerge="1"/>
              </a:tr>
            </a:tbl>
          </a:graphicData>
        </a:graphic>
      </p:graphicFrame>
      <p:sp>
        <p:nvSpPr>
          <p:cNvPr id="393" name="Google Shape;393;p47"/>
          <p:cNvSpPr txBox="1"/>
          <p:nvPr/>
        </p:nvSpPr>
        <p:spPr>
          <a:xfrm>
            <a:off x="274950" y="748044"/>
            <a:ext cx="3351600" cy="2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91425" spcFirstLastPara="1" rIns="91425" wrap="square" tIns="360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이런건 어때요?</a:t>
            </a:r>
            <a:endParaRPr sz="1200"/>
          </a:p>
        </p:txBody>
      </p:sp>
      <p:sp>
        <p:nvSpPr>
          <p:cNvPr id="394" name="Google Shape;394;p47"/>
          <p:cNvSpPr/>
          <p:nvPr/>
        </p:nvSpPr>
        <p:spPr>
          <a:xfrm>
            <a:off x="275093" y="1122300"/>
            <a:ext cx="6759600" cy="16020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p47"/>
          <p:cNvSpPr/>
          <p:nvPr/>
        </p:nvSpPr>
        <p:spPr>
          <a:xfrm>
            <a:off x="2510340" y="1314675"/>
            <a:ext cx="2282100" cy="1206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p47"/>
          <p:cNvSpPr/>
          <p:nvPr/>
        </p:nvSpPr>
        <p:spPr>
          <a:xfrm>
            <a:off x="5020697" y="1314675"/>
            <a:ext cx="2282100" cy="1206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p47"/>
          <p:cNvSpPr/>
          <p:nvPr/>
        </p:nvSpPr>
        <p:spPr>
          <a:xfrm>
            <a:off x="-6" y="1314675"/>
            <a:ext cx="2282100" cy="1206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p47"/>
          <p:cNvSpPr/>
          <p:nvPr/>
        </p:nvSpPr>
        <p:spPr>
          <a:xfrm>
            <a:off x="120325" y="3096950"/>
            <a:ext cx="7138800" cy="1552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p47"/>
          <p:cNvSpPr/>
          <p:nvPr/>
        </p:nvSpPr>
        <p:spPr>
          <a:xfrm>
            <a:off x="359500" y="3389700"/>
            <a:ext cx="902400" cy="3243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chemeClr val="lt1"/>
                </a:solidFill>
              </a:rPr>
              <a:t>로고</a:t>
            </a:r>
            <a:endParaRPr b="1" sz="1100">
              <a:solidFill>
                <a:schemeClr val="lt1"/>
              </a:solidFill>
            </a:endParaRPr>
          </a:p>
        </p:txBody>
      </p:sp>
      <p:cxnSp>
        <p:nvCxnSpPr>
          <p:cNvPr id="400" name="Google Shape;400;p47"/>
          <p:cNvCxnSpPr/>
          <p:nvPr/>
        </p:nvCxnSpPr>
        <p:spPr>
          <a:xfrm>
            <a:off x="365125" y="4180400"/>
            <a:ext cx="6649200" cy="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401" name="Google Shape;401;p47"/>
          <p:cNvGrpSpPr/>
          <p:nvPr/>
        </p:nvGrpSpPr>
        <p:grpSpPr>
          <a:xfrm>
            <a:off x="2230891" y="3402975"/>
            <a:ext cx="1792709" cy="668975"/>
            <a:chOff x="2230891" y="3282145"/>
            <a:chExt cx="1792709" cy="668975"/>
          </a:xfrm>
        </p:grpSpPr>
        <p:sp>
          <p:nvSpPr>
            <p:cNvPr id="402" name="Google Shape;402;p47"/>
            <p:cNvSpPr/>
            <p:nvPr/>
          </p:nvSpPr>
          <p:spPr>
            <a:xfrm>
              <a:off x="2230891" y="3282145"/>
              <a:ext cx="1680300" cy="21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900">
                  <a:solidFill>
                    <a:schemeClr val="dk2"/>
                  </a:solidFill>
                </a:rPr>
                <a:t>About</a:t>
              </a:r>
              <a:endParaRPr b="1" sz="900">
                <a:solidFill>
                  <a:schemeClr val="dk2"/>
                </a:solidFill>
              </a:endParaRPr>
            </a:p>
          </p:txBody>
        </p:sp>
        <p:sp>
          <p:nvSpPr>
            <p:cNvPr id="403" name="Google Shape;403;p47"/>
            <p:cNvSpPr/>
            <p:nvPr/>
          </p:nvSpPr>
          <p:spPr>
            <a:xfrm>
              <a:off x="2284200" y="3483120"/>
              <a:ext cx="1739400" cy="46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6000" lIns="36000" spcFirstLastPara="1" rIns="36000" wrap="square" tIns="360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700">
                  <a:solidFill>
                    <a:srgbClr val="666666"/>
                  </a:solidFill>
                </a:rPr>
                <a:t>프로젝트 소개 글 here</a:t>
              </a:r>
              <a:endParaRPr sz="700">
                <a:solidFill>
                  <a:srgbClr val="666666"/>
                </a:solidFill>
              </a:endParaRPr>
            </a:p>
          </p:txBody>
        </p:sp>
      </p:grpSp>
      <p:grpSp>
        <p:nvGrpSpPr>
          <p:cNvPr id="404" name="Google Shape;404;p47"/>
          <p:cNvGrpSpPr/>
          <p:nvPr/>
        </p:nvGrpSpPr>
        <p:grpSpPr>
          <a:xfrm>
            <a:off x="4500025" y="3402975"/>
            <a:ext cx="849300" cy="593973"/>
            <a:chOff x="4081825" y="3282145"/>
            <a:chExt cx="849300" cy="593973"/>
          </a:xfrm>
        </p:grpSpPr>
        <p:sp>
          <p:nvSpPr>
            <p:cNvPr id="405" name="Google Shape;405;p47"/>
            <p:cNvSpPr/>
            <p:nvPr/>
          </p:nvSpPr>
          <p:spPr>
            <a:xfrm>
              <a:off x="4081825" y="3282145"/>
              <a:ext cx="849300" cy="21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900">
                  <a:solidFill>
                    <a:schemeClr val="dk2"/>
                  </a:solidFill>
                </a:rPr>
                <a:t>Team</a:t>
              </a:r>
              <a:endParaRPr b="1" sz="900">
                <a:solidFill>
                  <a:schemeClr val="dk2"/>
                </a:solidFill>
              </a:endParaRPr>
            </a:p>
          </p:txBody>
        </p:sp>
        <p:sp>
          <p:nvSpPr>
            <p:cNvPr id="406" name="Google Shape;406;p47"/>
            <p:cNvSpPr/>
            <p:nvPr/>
          </p:nvSpPr>
          <p:spPr>
            <a:xfrm>
              <a:off x="4135125" y="3482818"/>
              <a:ext cx="436800" cy="39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6000" lIns="36000" spcFirstLastPara="1" rIns="36000" wrap="square" tIns="360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700">
                  <a:solidFill>
                    <a:srgbClr val="666666"/>
                  </a:solidFill>
                </a:rPr>
                <a:t>김지후</a:t>
              </a:r>
              <a:endParaRPr sz="700">
                <a:solidFill>
                  <a:srgbClr val="666666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700">
                  <a:solidFill>
                    <a:srgbClr val="666666"/>
                  </a:solidFill>
                </a:rPr>
                <a:t>유준재</a:t>
              </a:r>
              <a:endParaRPr sz="700">
                <a:solidFill>
                  <a:srgbClr val="666666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700">
                  <a:solidFill>
                    <a:srgbClr val="666666"/>
                  </a:solidFill>
                </a:rPr>
                <a:t>이윤화</a:t>
              </a:r>
              <a:endParaRPr sz="700">
                <a:solidFill>
                  <a:srgbClr val="666666"/>
                </a:solidFill>
              </a:endParaRPr>
            </a:p>
          </p:txBody>
        </p:sp>
        <p:sp>
          <p:nvSpPr>
            <p:cNvPr id="407" name="Google Shape;407;p47"/>
            <p:cNvSpPr/>
            <p:nvPr/>
          </p:nvSpPr>
          <p:spPr>
            <a:xfrm>
              <a:off x="4494319" y="3481148"/>
              <a:ext cx="436800" cy="39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6000" lIns="36000" spcFirstLastPara="1" rIns="36000" wrap="square" tIns="360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700">
                  <a:solidFill>
                    <a:srgbClr val="666666"/>
                  </a:solidFill>
                </a:rPr>
                <a:t>장희진 전주현 최성림</a:t>
              </a:r>
              <a:endParaRPr sz="700">
                <a:solidFill>
                  <a:srgbClr val="666666"/>
                </a:solidFill>
              </a:endParaRPr>
            </a:p>
          </p:txBody>
        </p:sp>
      </p:grpSp>
      <p:sp>
        <p:nvSpPr>
          <p:cNvPr id="408" name="Google Shape;408;p47"/>
          <p:cNvSpPr/>
          <p:nvPr/>
        </p:nvSpPr>
        <p:spPr>
          <a:xfrm>
            <a:off x="365125" y="4262842"/>
            <a:ext cx="66492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36000" spcFirstLastPara="1" rIns="3600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chemeClr val="dk2"/>
                </a:solidFill>
              </a:rPr>
              <a:t>© 마인플루언서. All Rights Reserved.</a:t>
            </a:r>
            <a:endParaRPr sz="700">
              <a:solidFill>
                <a:schemeClr val="dk2"/>
              </a:solidFill>
            </a:endParaRPr>
          </a:p>
        </p:txBody>
      </p:sp>
      <p:sp>
        <p:nvSpPr>
          <p:cNvPr id="409" name="Google Shape;409;p47"/>
          <p:cNvSpPr/>
          <p:nvPr/>
        </p:nvSpPr>
        <p:spPr>
          <a:xfrm>
            <a:off x="2133025" y="1834075"/>
            <a:ext cx="3501000" cy="1517700"/>
          </a:xfrm>
          <a:prstGeom prst="rect">
            <a:avLst/>
          </a:prstGeom>
          <a:solidFill>
            <a:srgbClr val="FFDE00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08000" lIns="108000" spcFirstLastPara="1" rIns="108000" wrap="square" tIns="108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 u="sng"/>
              <a:t>프로젝트 소개글</a:t>
            </a:r>
            <a:r>
              <a:rPr lang="en-GB" sz="800"/>
              <a:t> 필요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SzPts val="800"/>
              <a:buChar char="●"/>
            </a:pPr>
            <a:r>
              <a:rPr lang="en-GB" sz="800"/>
              <a:t>어떠한 방식으로 작성할지 고민 해봐야될거같아요!</a:t>
            </a:r>
            <a:endParaRPr sz="8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48"/>
          <p:cNvSpPr/>
          <p:nvPr/>
        </p:nvSpPr>
        <p:spPr>
          <a:xfrm>
            <a:off x="120325" y="551450"/>
            <a:ext cx="7138800" cy="4387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415" name="Google Shape;415;p48"/>
          <p:cNvGraphicFramePr/>
          <p:nvPr/>
        </p:nvGraphicFramePr>
        <p:xfrm>
          <a:off x="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{1029666C-75EA-48AA-956D-8CBDA7290E32}</a:tableStyleId>
              </a:tblPr>
              <a:tblGrid>
                <a:gridCol w="920050"/>
                <a:gridCol w="1782300"/>
                <a:gridCol w="625650"/>
                <a:gridCol w="898200"/>
                <a:gridCol w="636550"/>
                <a:gridCol w="717700"/>
                <a:gridCol w="632350"/>
                <a:gridCol w="1147600"/>
              </a:tblGrid>
              <a:tr h="234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Page Title</a:t>
                      </a:r>
                      <a:endParaRPr b="1" sz="800"/>
                    </a:p>
                  </a:txBody>
                  <a:tcPr marT="36000" marB="36000" marR="54000" marL="54000" anchor="ctr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</a:rPr>
                        <a:t>홈페이지(비로그인) 팝업창</a:t>
                      </a:r>
                      <a:endParaRPr sz="800"/>
                    </a:p>
                  </a:txBody>
                  <a:tcPr marT="36000" marB="36000" marR="54000" marL="540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Screen ID</a:t>
                      </a:r>
                      <a:endParaRPr b="1" sz="800"/>
                    </a:p>
                  </a:txBody>
                  <a:tcPr marT="36000" marB="36000" marR="54000" marL="54000" anchor="ctr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</a:rPr>
                        <a:t>INDX_00000</a:t>
                      </a:r>
                      <a:endParaRPr sz="800"/>
                    </a:p>
                  </a:txBody>
                  <a:tcPr marT="36000" marB="36000" marR="54000" marL="540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Author</a:t>
                      </a:r>
                      <a:endParaRPr b="1" sz="800"/>
                    </a:p>
                  </a:txBody>
                  <a:tcPr marT="36000" marB="36000" marR="54000" marL="54000" anchor="ctr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/>
                        <a:t>전주현</a:t>
                      </a:r>
                      <a:endParaRPr sz="800"/>
                    </a:p>
                  </a:txBody>
                  <a:tcPr marT="36000" marB="36000" marR="54000" marL="540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Date</a:t>
                      </a:r>
                      <a:endParaRPr b="1" sz="800"/>
                    </a:p>
                  </a:txBody>
                  <a:tcPr marT="36000" marB="36000" marR="54000" marL="54000" anchor="ctr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/>
                        <a:t>2022.05.07</a:t>
                      </a:r>
                      <a:endParaRPr sz="800"/>
                    </a:p>
                  </a:txBody>
                  <a:tcPr marT="36000" marB="36000" marR="54000" marL="54000" anchor="ctr"/>
                </a:tc>
              </a:tr>
              <a:tr h="234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Screen Path</a:t>
                      </a:r>
                      <a:endParaRPr b="1" sz="800"/>
                    </a:p>
                  </a:txBody>
                  <a:tcPr marT="36000" marB="36000" marR="54000" marL="54000" anchor="ctr">
                    <a:solidFill>
                      <a:schemeClr val="lt2"/>
                    </a:solidFill>
                  </a:tcPr>
                </a:tc>
                <a:tc gridSpan="7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/>
                        <a:t>HOME (비로그인) &gt; 메뉴/링크 클릭</a:t>
                      </a:r>
                      <a:endParaRPr sz="800"/>
                    </a:p>
                  </a:txBody>
                  <a:tcPr marT="36000" marB="36000" marR="54000" marL="54000" anchor="ctr"/>
                </a:tc>
                <a:tc hMerge="1"/>
                <a:tc hMerge="1"/>
                <a:tc hMerge="1"/>
                <a:tc hMerge="1"/>
                <a:tc hMerge="1"/>
                <a:tc hMerge="1"/>
              </a:tr>
            </a:tbl>
          </a:graphicData>
        </a:graphic>
      </p:graphicFrame>
      <p:graphicFrame>
        <p:nvGraphicFramePr>
          <p:cNvPr id="416" name="Google Shape;416;p48"/>
          <p:cNvGraphicFramePr/>
          <p:nvPr/>
        </p:nvGraphicFramePr>
        <p:xfrm>
          <a:off x="736040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{1029666C-75EA-48AA-956D-8CBDA7290E32}</a:tableStyleId>
              </a:tblPr>
              <a:tblGrid>
                <a:gridCol w="308000"/>
                <a:gridCol w="1475575"/>
              </a:tblGrid>
              <a:tr h="232725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Description</a:t>
                      </a:r>
                      <a:endParaRPr b="1" sz="800"/>
                    </a:p>
                  </a:txBody>
                  <a:tcPr marT="36000" marB="36000" marR="54000" marL="54000" anchor="ctr">
                    <a:solidFill>
                      <a:schemeClr val="lt2"/>
                    </a:solidFill>
                  </a:tcPr>
                </a:tc>
                <a:tc hMerge="1"/>
              </a:tr>
              <a:tr h="232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1</a:t>
                      </a:r>
                      <a:endParaRPr b="1" sz="800"/>
                    </a:p>
                  </a:txBody>
                  <a:tcPr marT="36000" marB="36000" marR="54000" marL="540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36000" marB="36000" marR="54000" marL="54000" anchor="ctr"/>
                </a:tc>
              </a:tr>
              <a:tr h="232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2</a:t>
                      </a:r>
                      <a:endParaRPr b="1" sz="800"/>
                    </a:p>
                  </a:txBody>
                  <a:tcPr marT="36000" marB="36000" marR="54000" marL="540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36000" marB="36000" marR="54000" marL="54000" anchor="ctr"/>
                </a:tc>
              </a:tr>
              <a:tr h="232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3</a:t>
                      </a:r>
                      <a:endParaRPr b="1" sz="800"/>
                    </a:p>
                  </a:txBody>
                  <a:tcPr marT="36000" marB="36000" marR="54000" marL="540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36000" marB="36000" marR="54000" marL="54000" anchor="ctr"/>
                </a:tc>
              </a:tr>
              <a:tr h="232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4</a:t>
                      </a:r>
                      <a:endParaRPr b="1" sz="800"/>
                    </a:p>
                  </a:txBody>
                  <a:tcPr marT="36000" marB="36000" marR="54000" marL="540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36000" marB="36000" marR="54000" marL="54000" anchor="ctr"/>
                </a:tc>
              </a:tr>
              <a:tr h="232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5</a:t>
                      </a:r>
                      <a:endParaRPr b="1" sz="800"/>
                    </a:p>
                  </a:txBody>
                  <a:tcPr marT="36000" marB="36000" marR="54000" marL="540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36000" marB="36000" marR="54000" marL="54000" anchor="ctr"/>
                </a:tc>
              </a:tr>
              <a:tr h="232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6</a:t>
                      </a:r>
                      <a:endParaRPr b="1" sz="800"/>
                    </a:p>
                  </a:txBody>
                  <a:tcPr marT="36000" marB="36000" marR="54000" marL="540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36000" marB="36000" marR="54000" marL="54000" anchor="ctr"/>
                </a:tc>
              </a:tr>
              <a:tr h="232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7</a:t>
                      </a:r>
                      <a:endParaRPr b="1" sz="800"/>
                    </a:p>
                  </a:txBody>
                  <a:tcPr marT="36000" marB="36000" marR="54000" marL="540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36000" marB="36000" marR="54000" marL="54000" anchor="ctr"/>
                </a:tc>
              </a:tr>
              <a:tr h="232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8</a:t>
                      </a:r>
                      <a:endParaRPr b="1" sz="800"/>
                    </a:p>
                  </a:txBody>
                  <a:tcPr marT="36000" marB="36000" marR="54000" marL="540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36000" marB="36000" marR="54000" marL="54000" anchor="ctr"/>
                </a:tc>
              </a:tr>
              <a:tr h="232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9</a:t>
                      </a:r>
                      <a:endParaRPr b="1" sz="800"/>
                    </a:p>
                  </a:txBody>
                  <a:tcPr marT="36000" marB="36000" marR="54000" marL="540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36000" marB="36000" marR="54000" marL="54000" anchor="ctr"/>
                </a:tc>
              </a:tr>
              <a:tr h="232725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Notes</a:t>
                      </a:r>
                      <a:endParaRPr b="1" sz="800"/>
                    </a:p>
                  </a:txBody>
                  <a:tcPr marT="36000" marB="36000" marR="54000" marL="54000" anchor="ctr">
                    <a:solidFill>
                      <a:schemeClr val="lt2"/>
                    </a:solidFill>
                  </a:tcPr>
                </a:tc>
                <a:tc hMerge="1"/>
              </a:tr>
              <a:tr h="232725"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/>
                        <a:t>비로그인 유저는 홈 화면의 </a:t>
                      </a:r>
                      <a:r>
                        <a:rPr lang="en-GB" sz="800">
                          <a:solidFill>
                            <a:srgbClr val="FF0000"/>
                          </a:solidFill>
                        </a:rPr>
                        <a:t>링크 접근 허용 안됨</a:t>
                      </a:r>
                      <a:r>
                        <a:rPr lang="en-GB" sz="800">
                          <a:solidFill>
                            <a:schemeClr val="dk1"/>
                          </a:solidFill>
                        </a:rPr>
                        <a:t>.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</a:rPr>
                        <a:t>카테고리: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-146050" lvl="0" marL="269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Char char="●"/>
                      </a:pPr>
                      <a:r>
                        <a:rPr lang="en-GB" sz="800">
                          <a:solidFill>
                            <a:schemeClr val="dk1"/>
                          </a:solidFill>
                        </a:rPr>
                        <a:t>운동, 여행, 뷰티, 패션, 먹방, 요리, 게임, 음악, 개발, 동물, 주식, 키즈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36000" marB="36000" marR="54000" marL="54000" anchor="ctr"/>
                </a:tc>
                <a:tc hMerge="1"/>
              </a:tr>
              <a:tr h="232725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Related ID</a:t>
                      </a:r>
                      <a:endParaRPr b="1" sz="800"/>
                    </a:p>
                  </a:txBody>
                  <a:tcPr marT="36000" marB="36000" marR="54000" marL="54000" anchor="ctr">
                    <a:solidFill>
                      <a:schemeClr val="lt2"/>
                    </a:solidFill>
                  </a:tcPr>
                </a:tc>
                <a:tc hMerge="1"/>
              </a:tr>
              <a:tr h="232725"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36000" marB="36000" marR="54000" marL="54000" anchor="ctr"/>
                </a:tc>
                <a:tc hMerge="1"/>
              </a:tr>
            </a:tbl>
          </a:graphicData>
        </a:graphic>
      </p:graphicFrame>
      <p:sp>
        <p:nvSpPr>
          <p:cNvPr id="417" name="Google Shape;417;p48"/>
          <p:cNvSpPr/>
          <p:nvPr/>
        </p:nvSpPr>
        <p:spPr>
          <a:xfrm>
            <a:off x="120325" y="551450"/>
            <a:ext cx="7138800" cy="58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p48"/>
          <p:cNvSpPr/>
          <p:nvPr/>
        </p:nvSpPr>
        <p:spPr>
          <a:xfrm>
            <a:off x="245475" y="665675"/>
            <a:ext cx="902400" cy="3243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chemeClr val="lt1"/>
                </a:solidFill>
              </a:rPr>
              <a:t>로고</a:t>
            </a:r>
            <a:endParaRPr b="1" sz="1100">
              <a:solidFill>
                <a:schemeClr val="lt1"/>
              </a:solidFill>
            </a:endParaRPr>
          </a:p>
        </p:txBody>
      </p:sp>
      <p:sp>
        <p:nvSpPr>
          <p:cNvPr id="419" name="Google Shape;419;p48"/>
          <p:cNvSpPr/>
          <p:nvPr/>
        </p:nvSpPr>
        <p:spPr>
          <a:xfrm>
            <a:off x="1353425" y="721625"/>
            <a:ext cx="766500" cy="212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900"/>
              <a:t>찜 목록</a:t>
            </a:r>
            <a:endParaRPr b="1" sz="900"/>
          </a:p>
        </p:txBody>
      </p:sp>
      <p:sp>
        <p:nvSpPr>
          <p:cNvPr id="420" name="Google Shape;420;p48"/>
          <p:cNvSpPr/>
          <p:nvPr/>
        </p:nvSpPr>
        <p:spPr>
          <a:xfrm>
            <a:off x="2200501" y="721625"/>
            <a:ext cx="766500" cy="212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900"/>
              <a:t>랭킹</a:t>
            </a:r>
            <a:endParaRPr b="1" sz="900"/>
          </a:p>
        </p:txBody>
      </p:sp>
      <p:sp>
        <p:nvSpPr>
          <p:cNvPr id="421" name="Google Shape;421;p48"/>
          <p:cNvSpPr/>
          <p:nvPr/>
        </p:nvSpPr>
        <p:spPr>
          <a:xfrm>
            <a:off x="3047595" y="721625"/>
            <a:ext cx="766500" cy="212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900"/>
              <a:t>About</a:t>
            </a:r>
            <a:endParaRPr b="1" sz="900"/>
          </a:p>
        </p:txBody>
      </p:sp>
      <p:sp>
        <p:nvSpPr>
          <p:cNvPr id="422" name="Google Shape;422;p48"/>
          <p:cNvSpPr txBox="1"/>
          <p:nvPr/>
        </p:nvSpPr>
        <p:spPr>
          <a:xfrm>
            <a:off x="5823564" y="737525"/>
            <a:ext cx="952500" cy="18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72000" spcFirstLastPara="1" rIns="72000" wrap="square" tIns="3600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700"/>
              <a:t>로그인  |  회원가입 </a:t>
            </a:r>
            <a:endParaRPr sz="700"/>
          </a:p>
        </p:txBody>
      </p:sp>
      <p:sp>
        <p:nvSpPr>
          <p:cNvPr id="423" name="Google Shape;423;p48"/>
          <p:cNvSpPr/>
          <p:nvPr/>
        </p:nvSpPr>
        <p:spPr>
          <a:xfrm>
            <a:off x="274950" y="1277362"/>
            <a:ext cx="6759600" cy="1519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999999"/>
                </a:solidFill>
              </a:rPr>
              <a:t>배너 광고</a:t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424" name="Google Shape;424;p48"/>
          <p:cNvSpPr/>
          <p:nvPr/>
        </p:nvSpPr>
        <p:spPr>
          <a:xfrm>
            <a:off x="275100" y="3003958"/>
            <a:ext cx="6759600" cy="1188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5" name="Google Shape;425;p48"/>
          <p:cNvGrpSpPr/>
          <p:nvPr/>
        </p:nvGrpSpPr>
        <p:grpSpPr>
          <a:xfrm>
            <a:off x="561184" y="3462933"/>
            <a:ext cx="6187147" cy="618900"/>
            <a:chOff x="365146" y="3351852"/>
            <a:chExt cx="4329704" cy="618900"/>
          </a:xfrm>
        </p:grpSpPr>
        <p:grpSp>
          <p:nvGrpSpPr>
            <p:cNvPr id="426" name="Google Shape;426;p48"/>
            <p:cNvGrpSpPr/>
            <p:nvPr/>
          </p:nvGrpSpPr>
          <p:grpSpPr>
            <a:xfrm>
              <a:off x="365146" y="3359227"/>
              <a:ext cx="382329" cy="611525"/>
              <a:chOff x="346896" y="2654000"/>
              <a:chExt cx="382329" cy="611525"/>
            </a:xfrm>
          </p:grpSpPr>
          <p:sp>
            <p:nvSpPr>
              <p:cNvPr id="427" name="Google Shape;427;p48"/>
              <p:cNvSpPr/>
              <p:nvPr/>
            </p:nvSpPr>
            <p:spPr>
              <a:xfrm>
                <a:off x="347025" y="2654000"/>
                <a:ext cx="382200" cy="3822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8" name="Google Shape;428;p48"/>
              <p:cNvSpPr txBox="1"/>
              <p:nvPr/>
            </p:nvSpPr>
            <p:spPr>
              <a:xfrm>
                <a:off x="346896" y="3084925"/>
                <a:ext cx="382200" cy="180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36000" lIns="72000" spcFirstLastPara="1" rIns="72000" wrap="square" tIns="3600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GB" sz="700"/>
                  <a:t>운동</a:t>
                </a:r>
                <a:endParaRPr sz="700"/>
              </a:p>
            </p:txBody>
          </p:sp>
        </p:grpSp>
        <p:grpSp>
          <p:nvGrpSpPr>
            <p:cNvPr id="429" name="Google Shape;429;p48"/>
            <p:cNvGrpSpPr/>
            <p:nvPr/>
          </p:nvGrpSpPr>
          <p:grpSpPr>
            <a:xfrm>
              <a:off x="1154750" y="3351852"/>
              <a:ext cx="382207" cy="611525"/>
              <a:chOff x="347025" y="2654000"/>
              <a:chExt cx="382207" cy="611525"/>
            </a:xfrm>
          </p:grpSpPr>
          <p:sp>
            <p:nvSpPr>
              <p:cNvPr id="430" name="Google Shape;430;p48"/>
              <p:cNvSpPr/>
              <p:nvPr/>
            </p:nvSpPr>
            <p:spPr>
              <a:xfrm>
                <a:off x="347025" y="2654000"/>
                <a:ext cx="382200" cy="3822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1" name="Google Shape;431;p48"/>
              <p:cNvSpPr txBox="1"/>
              <p:nvPr/>
            </p:nvSpPr>
            <p:spPr>
              <a:xfrm>
                <a:off x="347032" y="3084925"/>
                <a:ext cx="382200" cy="180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36000" lIns="72000" spcFirstLastPara="1" rIns="72000" wrap="square" tIns="3600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GB" sz="700"/>
                  <a:t>여행</a:t>
                </a:r>
                <a:endParaRPr sz="700"/>
              </a:p>
            </p:txBody>
          </p:sp>
        </p:grpSp>
        <p:grpSp>
          <p:nvGrpSpPr>
            <p:cNvPr id="432" name="Google Shape;432;p48"/>
            <p:cNvGrpSpPr/>
            <p:nvPr/>
          </p:nvGrpSpPr>
          <p:grpSpPr>
            <a:xfrm>
              <a:off x="1944220" y="3351852"/>
              <a:ext cx="382205" cy="611525"/>
              <a:chOff x="347020" y="2654000"/>
              <a:chExt cx="382205" cy="611525"/>
            </a:xfrm>
          </p:grpSpPr>
          <p:sp>
            <p:nvSpPr>
              <p:cNvPr id="433" name="Google Shape;433;p48"/>
              <p:cNvSpPr/>
              <p:nvPr/>
            </p:nvSpPr>
            <p:spPr>
              <a:xfrm>
                <a:off x="347025" y="2654000"/>
                <a:ext cx="382200" cy="3822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4" name="Google Shape;434;p48"/>
              <p:cNvSpPr txBox="1"/>
              <p:nvPr/>
            </p:nvSpPr>
            <p:spPr>
              <a:xfrm>
                <a:off x="347020" y="3084925"/>
                <a:ext cx="382200" cy="180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36000" lIns="72000" spcFirstLastPara="1" rIns="72000" wrap="square" tIns="3600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GB" sz="700"/>
                  <a:t>뷰티</a:t>
                </a:r>
                <a:endParaRPr sz="700"/>
              </a:p>
            </p:txBody>
          </p:sp>
        </p:grpSp>
        <p:grpSp>
          <p:nvGrpSpPr>
            <p:cNvPr id="435" name="Google Shape;435;p48"/>
            <p:cNvGrpSpPr/>
            <p:nvPr/>
          </p:nvGrpSpPr>
          <p:grpSpPr>
            <a:xfrm>
              <a:off x="2733700" y="3351852"/>
              <a:ext cx="382200" cy="611525"/>
              <a:chOff x="347025" y="2654000"/>
              <a:chExt cx="382200" cy="611525"/>
            </a:xfrm>
          </p:grpSpPr>
          <p:sp>
            <p:nvSpPr>
              <p:cNvPr id="436" name="Google Shape;436;p48"/>
              <p:cNvSpPr/>
              <p:nvPr/>
            </p:nvSpPr>
            <p:spPr>
              <a:xfrm>
                <a:off x="347025" y="2654000"/>
                <a:ext cx="382200" cy="3822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7" name="Google Shape;437;p48"/>
              <p:cNvSpPr txBox="1"/>
              <p:nvPr/>
            </p:nvSpPr>
            <p:spPr>
              <a:xfrm>
                <a:off x="347025" y="3084925"/>
                <a:ext cx="382200" cy="180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36000" lIns="72000" spcFirstLastPara="1" rIns="72000" wrap="square" tIns="3600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GB" sz="700"/>
                  <a:t>패션</a:t>
                </a:r>
                <a:endParaRPr sz="700"/>
              </a:p>
            </p:txBody>
          </p:sp>
        </p:grpSp>
        <p:grpSp>
          <p:nvGrpSpPr>
            <p:cNvPr id="438" name="Google Shape;438;p48"/>
            <p:cNvGrpSpPr/>
            <p:nvPr/>
          </p:nvGrpSpPr>
          <p:grpSpPr>
            <a:xfrm>
              <a:off x="3523175" y="3351852"/>
              <a:ext cx="382205" cy="611525"/>
              <a:chOff x="347025" y="2654000"/>
              <a:chExt cx="382205" cy="611525"/>
            </a:xfrm>
          </p:grpSpPr>
          <p:sp>
            <p:nvSpPr>
              <p:cNvPr id="439" name="Google Shape;439;p48"/>
              <p:cNvSpPr/>
              <p:nvPr/>
            </p:nvSpPr>
            <p:spPr>
              <a:xfrm>
                <a:off x="347025" y="2654000"/>
                <a:ext cx="382200" cy="3822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0" name="Google Shape;440;p48"/>
              <p:cNvSpPr txBox="1"/>
              <p:nvPr/>
            </p:nvSpPr>
            <p:spPr>
              <a:xfrm>
                <a:off x="347030" y="3084925"/>
                <a:ext cx="382200" cy="180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36000" lIns="72000" spcFirstLastPara="1" rIns="72000" wrap="square" tIns="3600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GB" sz="700"/>
                  <a:t>먹방</a:t>
                </a:r>
                <a:endParaRPr sz="700"/>
              </a:p>
            </p:txBody>
          </p:sp>
        </p:grpSp>
        <p:grpSp>
          <p:nvGrpSpPr>
            <p:cNvPr id="441" name="Google Shape;441;p48"/>
            <p:cNvGrpSpPr/>
            <p:nvPr/>
          </p:nvGrpSpPr>
          <p:grpSpPr>
            <a:xfrm>
              <a:off x="4312643" y="3351852"/>
              <a:ext cx="382207" cy="611525"/>
              <a:chOff x="347018" y="2654000"/>
              <a:chExt cx="382207" cy="611525"/>
            </a:xfrm>
          </p:grpSpPr>
          <p:sp>
            <p:nvSpPr>
              <p:cNvPr id="442" name="Google Shape;442;p48"/>
              <p:cNvSpPr/>
              <p:nvPr/>
            </p:nvSpPr>
            <p:spPr>
              <a:xfrm>
                <a:off x="347025" y="2654000"/>
                <a:ext cx="382200" cy="3822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3" name="Google Shape;443;p48"/>
              <p:cNvSpPr txBox="1"/>
              <p:nvPr/>
            </p:nvSpPr>
            <p:spPr>
              <a:xfrm>
                <a:off x="347018" y="3084925"/>
                <a:ext cx="382200" cy="180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36000" lIns="72000" spcFirstLastPara="1" rIns="72000" wrap="square" tIns="3600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GB" sz="700"/>
                  <a:t>요리</a:t>
                </a:r>
                <a:endParaRPr sz="700"/>
              </a:p>
            </p:txBody>
          </p:sp>
        </p:grpSp>
      </p:grpSp>
      <p:grpSp>
        <p:nvGrpSpPr>
          <p:cNvPr id="444" name="Google Shape;444;p48"/>
          <p:cNvGrpSpPr/>
          <p:nvPr/>
        </p:nvGrpSpPr>
        <p:grpSpPr>
          <a:xfrm>
            <a:off x="3495372" y="2614480"/>
            <a:ext cx="318756" cy="66952"/>
            <a:chOff x="7691775" y="3621250"/>
            <a:chExt cx="542749" cy="114000"/>
          </a:xfrm>
        </p:grpSpPr>
        <p:sp>
          <p:nvSpPr>
            <p:cNvPr id="445" name="Google Shape;445;p48"/>
            <p:cNvSpPr/>
            <p:nvPr/>
          </p:nvSpPr>
          <p:spPr>
            <a:xfrm>
              <a:off x="7691775" y="3621250"/>
              <a:ext cx="114000" cy="114000"/>
            </a:xfrm>
            <a:prstGeom prst="ellipse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48"/>
            <p:cNvSpPr/>
            <p:nvPr/>
          </p:nvSpPr>
          <p:spPr>
            <a:xfrm>
              <a:off x="7906149" y="3621250"/>
              <a:ext cx="114000" cy="114000"/>
            </a:xfrm>
            <a:prstGeom prst="ellipse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48"/>
            <p:cNvSpPr/>
            <p:nvPr/>
          </p:nvSpPr>
          <p:spPr>
            <a:xfrm>
              <a:off x="8120524" y="3621250"/>
              <a:ext cx="114000" cy="114000"/>
            </a:xfrm>
            <a:prstGeom prst="ellipse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8" name="Google Shape;448;p48"/>
          <p:cNvSpPr txBox="1"/>
          <p:nvPr/>
        </p:nvSpPr>
        <p:spPr>
          <a:xfrm>
            <a:off x="275100" y="3106858"/>
            <a:ext cx="1428300" cy="2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91425" spcFirstLastPara="1" rIns="91425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/>
              <a:t>카테고리</a:t>
            </a:r>
            <a:endParaRPr b="1" sz="1200"/>
          </a:p>
        </p:txBody>
      </p:sp>
      <p:sp>
        <p:nvSpPr>
          <p:cNvPr id="449" name="Google Shape;449;p48"/>
          <p:cNvSpPr txBox="1"/>
          <p:nvPr/>
        </p:nvSpPr>
        <p:spPr>
          <a:xfrm>
            <a:off x="6095999" y="3134908"/>
            <a:ext cx="799800" cy="20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4000" lIns="90000" spcFirstLastPara="1" rIns="90000" wrap="square" tIns="5400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 u="sng"/>
              <a:t>전체보기</a:t>
            </a:r>
            <a:endParaRPr sz="600" u="sng"/>
          </a:p>
        </p:txBody>
      </p:sp>
      <p:pic>
        <p:nvPicPr>
          <p:cNvPr id="450" name="Google Shape;450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20725" y="729875"/>
            <a:ext cx="195900" cy="19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" name="Google Shape;451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63099" y="707412"/>
            <a:ext cx="240804" cy="240824"/>
          </a:xfrm>
          <a:prstGeom prst="rect">
            <a:avLst/>
          </a:prstGeom>
          <a:noFill/>
          <a:ln>
            <a:noFill/>
          </a:ln>
        </p:spPr>
      </p:pic>
      <p:sp>
        <p:nvSpPr>
          <p:cNvPr id="452" name="Google Shape;452;p48"/>
          <p:cNvSpPr/>
          <p:nvPr/>
        </p:nvSpPr>
        <p:spPr>
          <a:xfrm>
            <a:off x="117856" y="551450"/>
            <a:ext cx="7138800" cy="4387500"/>
          </a:xfrm>
          <a:prstGeom prst="rect">
            <a:avLst/>
          </a:prstGeom>
          <a:solidFill>
            <a:srgbClr val="000000">
              <a:alpha val="726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53" name="Google Shape;453;p48"/>
          <p:cNvGrpSpPr/>
          <p:nvPr/>
        </p:nvGrpSpPr>
        <p:grpSpPr>
          <a:xfrm>
            <a:off x="2045875" y="1685600"/>
            <a:ext cx="3287700" cy="2119200"/>
            <a:chOff x="2045875" y="1831550"/>
            <a:chExt cx="3287700" cy="2119200"/>
          </a:xfrm>
        </p:grpSpPr>
        <p:sp>
          <p:nvSpPr>
            <p:cNvPr id="454" name="Google Shape;454;p48"/>
            <p:cNvSpPr/>
            <p:nvPr/>
          </p:nvSpPr>
          <p:spPr>
            <a:xfrm>
              <a:off x="2045875" y="1831550"/>
              <a:ext cx="3287700" cy="2119200"/>
            </a:xfrm>
            <a:prstGeom prst="roundRect">
              <a:avLst>
                <a:gd fmla="val 5702" name="adj"/>
              </a:avLst>
            </a:prstGeom>
            <a:solidFill>
              <a:schemeClr val="lt1"/>
            </a:solidFill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rgbClr val="999999"/>
                </a:solidFill>
              </a:endParaRPr>
            </a:p>
          </p:txBody>
        </p:sp>
        <p:sp>
          <p:nvSpPr>
            <p:cNvPr id="455" name="Google Shape;455;p48"/>
            <p:cNvSpPr txBox="1"/>
            <p:nvPr/>
          </p:nvSpPr>
          <p:spPr>
            <a:xfrm>
              <a:off x="2574168" y="2219688"/>
              <a:ext cx="2231100" cy="28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6000" lIns="91425" spcFirstLastPara="1" rIns="91425" wrap="square" tIns="3600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/>
                <a:t>로그인해주세요.</a:t>
              </a:r>
              <a:endParaRPr b="1"/>
            </a:p>
          </p:txBody>
        </p:sp>
        <p:sp>
          <p:nvSpPr>
            <p:cNvPr id="456" name="Google Shape;456;p48"/>
            <p:cNvSpPr txBox="1"/>
            <p:nvPr/>
          </p:nvSpPr>
          <p:spPr>
            <a:xfrm>
              <a:off x="2574174" y="2536210"/>
              <a:ext cx="2231100" cy="180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6000" lIns="72000" spcFirstLastPara="1" rIns="72000" wrap="square" tIns="3600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700"/>
                <a:t>로그인 후 </a:t>
              </a:r>
              <a:r>
                <a:rPr b="1" lang="en-GB" sz="700"/>
                <a:t>마인플루언서</a:t>
              </a:r>
              <a:r>
                <a:rPr lang="en-GB" sz="700"/>
                <a:t>를 이용해주세요. </a:t>
              </a:r>
              <a:endParaRPr sz="700"/>
            </a:p>
          </p:txBody>
        </p:sp>
        <p:sp>
          <p:nvSpPr>
            <p:cNvPr id="457" name="Google Shape;457;p48"/>
            <p:cNvSpPr/>
            <p:nvPr/>
          </p:nvSpPr>
          <p:spPr>
            <a:xfrm>
              <a:off x="2631175" y="3031000"/>
              <a:ext cx="2117100" cy="275400"/>
            </a:xfrm>
            <a:prstGeom prst="roundRect">
              <a:avLst>
                <a:gd fmla="val 16667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900">
                  <a:solidFill>
                    <a:schemeClr val="lt1"/>
                  </a:solidFill>
                </a:rPr>
                <a:t>로그인</a:t>
              </a:r>
              <a:endParaRPr b="1" sz="900">
                <a:solidFill>
                  <a:schemeClr val="lt1"/>
                </a:solidFill>
              </a:endParaRPr>
            </a:p>
          </p:txBody>
        </p:sp>
        <p:sp>
          <p:nvSpPr>
            <p:cNvPr id="458" name="Google Shape;458;p48"/>
            <p:cNvSpPr/>
            <p:nvPr/>
          </p:nvSpPr>
          <p:spPr>
            <a:xfrm>
              <a:off x="2631175" y="3380969"/>
              <a:ext cx="2117100" cy="2754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900">
                  <a:solidFill>
                    <a:schemeClr val="dk2"/>
                  </a:solidFill>
                </a:rPr>
                <a:t>회원가입</a:t>
              </a:r>
              <a:endParaRPr b="1" sz="900">
                <a:solidFill>
                  <a:schemeClr val="dk2"/>
                </a:solidFill>
              </a:endParaRPr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49"/>
          <p:cNvSpPr/>
          <p:nvPr/>
        </p:nvSpPr>
        <p:spPr>
          <a:xfrm>
            <a:off x="120325" y="551450"/>
            <a:ext cx="7138800" cy="4098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4" name="Google Shape;464;p49"/>
          <p:cNvSpPr/>
          <p:nvPr/>
        </p:nvSpPr>
        <p:spPr>
          <a:xfrm>
            <a:off x="120325" y="551450"/>
            <a:ext cx="7138800" cy="58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" name="Google Shape;465;p49"/>
          <p:cNvSpPr/>
          <p:nvPr/>
        </p:nvSpPr>
        <p:spPr>
          <a:xfrm>
            <a:off x="245475" y="665675"/>
            <a:ext cx="902400" cy="3243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chemeClr val="lt1"/>
                </a:solidFill>
              </a:rPr>
              <a:t>로고</a:t>
            </a:r>
            <a:endParaRPr b="1" sz="1100">
              <a:solidFill>
                <a:schemeClr val="lt1"/>
              </a:solidFill>
            </a:endParaRPr>
          </a:p>
        </p:txBody>
      </p:sp>
      <p:sp>
        <p:nvSpPr>
          <p:cNvPr id="466" name="Google Shape;466;p49"/>
          <p:cNvSpPr/>
          <p:nvPr/>
        </p:nvSpPr>
        <p:spPr>
          <a:xfrm>
            <a:off x="1353425" y="721625"/>
            <a:ext cx="766500" cy="212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900"/>
              <a:t>찜 목록</a:t>
            </a:r>
            <a:endParaRPr b="1" sz="900"/>
          </a:p>
        </p:txBody>
      </p:sp>
      <p:sp>
        <p:nvSpPr>
          <p:cNvPr id="467" name="Google Shape;467;p49"/>
          <p:cNvSpPr/>
          <p:nvPr/>
        </p:nvSpPr>
        <p:spPr>
          <a:xfrm>
            <a:off x="2200501" y="721625"/>
            <a:ext cx="766500" cy="212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900"/>
              <a:t>랭킹</a:t>
            </a:r>
            <a:endParaRPr b="1" sz="900"/>
          </a:p>
        </p:txBody>
      </p:sp>
      <p:sp>
        <p:nvSpPr>
          <p:cNvPr id="468" name="Google Shape;468;p49"/>
          <p:cNvSpPr/>
          <p:nvPr/>
        </p:nvSpPr>
        <p:spPr>
          <a:xfrm>
            <a:off x="3047595" y="721625"/>
            <a:ext cx="766500" cy="212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900"/>
              <a:t>About</a:t>
            </a:r>
            <a:endParaRPr b="1" sz="900"/>
          </a:p>
        </p:txBody>
      </p:sp>
      <p:sp>
        <p:nvSpPr>
          <p:cNvPr id="469" name="Google Shape;469;p49"/>
          <p:cNvSpPr/>
          <p:nvPr/>
        </p:nvSpPr>
        <p:spPr>
          <a:xfrm>
            <a:off x="274950" y="1277362"/>
            <a:ext cx="6759600" cy="1519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999999"/>
                </a:solidFill>
              </a:rPr>
              <a:t>배너 광고</a:t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470" name="Google Shape;470;p49"/>
          <p:cNvSpPr/>
          <p:nvPr/>
        </p:nvSpPr>
        <p:spPr>
          <a:xfrm>
            <a:off x="275100" y="3003958"/>
            <a:ext cx="6759600" cy="1188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71" name="Google Shape;471;p49"/>
          <p:cNvGrpSpPr/>
          <p:nvPr/>
        </p:nvGrpSpPr>
        <p:grpSpPr>
          <a:xfrm>
            <a:off x="561184" y="3462933"/>
            <a:ext cx="6187147" cy="618900"/>
            <a:chOff x="365146" y="3351852"/>
            <a:chExt cx="4329704" cy="618900"/>
          </a:xfrm>
        </p:grpSpPr>
        <p:grpSp>
          <p:nvGrpSpPr>
            <p:cNvPr id="472" name="Google Shape;472;p49"/>
            <p:cNvGrpSpPr/>
            <p:nvPr/>
          </p:nvGrpSpPr>
          <p:grpSpPr>
            <a:xfrm>
              <a:off x="365146" y="3359227"/>
              <a:ext cx="382329" cy="611525"/>
              <a:chOff x="346896" y="2654000"/>
              <a:chExt cx="382329" cy="611525"/>
            </a:xfrm>
          </p:grpSpPr>
          <p:sp>
            <p:nvSpPr>
              <p:cNvPr id="473" name="Google Shape;473;p49"/>
              <p:cNvSpPr/>
              <p:nvPr/>
            </p:nvSpPr>
            <p:spPr>
              <a:xfrm>
                <a:off x="347025" y="2654000"/>
                <a:ext cx="382200" cy="3822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4" name="Google Shape;474;p49"/>
              <p:cNvSpPr txBox="1"/>
              <p:nvPr/>
            </p:nvSpPr>
            <p:spPr>
              <a:xfrm>
                <a:off x="346896" y="3084925"/>
                <a:ext cx="382200" cy="180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36000" lIns="72000" spcFirstLastPara="1" rIns="72000" wrap="square" tIns="3600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GB" sz="700"/>
                  <a:t>운동</a:t>
                </a:r>
                <a:endParaRPr sz="700"/>
              </a:p>
            </p:txBody>
          </p:sp>
        </p:grpSp>
        <p:grpSp>
          <p:nvGrpSpPr>
            <p:cNvPr id="475" name="Google Shape;475;p49"/>
            <p:cNvGrpSpPr/>
            <p:nvPr/>
          </p:nvGrpSpPr>
          <p:grpSpPr>
            <a:xfrm>
              <a:off x="1154750" y="3351852"/>
              <a:ext cx="382207" cy="611525"/>
              <a:chOff x="347025" y="2654000"/>
              <a:chExt cx="382207" cy="611525"/>
            </a:xfrm>
          </p:grpSpPr>
          <p:sp>
            <p:nvSpPr>
              <p:cNvPr id="476" name="Google Shape;476;p49"/>
              <p:cNvSpPr/>
              <p:nvPr/>
            </p:nvSpPr>
            <p:spPr>
              <a:xfrm>
                <a:off x="347025" y="2654000"/>
                <a:ext cx="382200" cy="3822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7" name="Google Shape;477;p49"/>
              <p:cNvSpPr txBox="1"/>
              <p:nvPr/>
            </p:nvSpPr>
            <p:spPr>
              <a:xfrm>
                <a:off x="347032" y="3084925"/>
                <a:ext cx="382200" cy="180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36000" lIns="72000" spcFirstLastPara="1" rIns="72000" wrap="square" tIns="3600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GB" sz="700"/>
                  <a:t>여행</a:t>
                </a:r>
                <a:endParaRPr sz="700"/>
              </a:p>
            </p:txBody>
          </p:sp>
        </p:grpSp>
        <p:grpSp>
          <p:nvGrpSpPr>
            <p:cNvPr id="478" name="Google Shape;478;p49"/>
            <p:cNvGrpSpPr/>
            <p:nvPr/>
          </p:nvGrpSpPr>
          <p:grpSpPr>
            <a:xfrm>
              <a:off x="1944220" y="3351852"/>
              <a:ext cx="382205" cy="611525"/>
              <a:chOff x="347020" y="2654000"/>
              <a:chExt cx="382205" cy="611525"/>
            </a:xfrm>
          </p:grpSpPr>
          <p:sp>
            <p:nvSpPr>
              <p:cNvPr id="479" name="Google Shape;479;p49"/>
              <p:cNvSpPr/>
              <p:nvPr/>
            </p:nvSpPr>
            <p:spPr>
              <a:xfrm>
                <a:off x="347025" y="2654000"/>
                <a:ext cx="382200" cy="3822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0" name="Google Shape;480;p49"/>
              <p:cNvSpPr txBox="1"/>
              <p:nvPr/>
            </p:nvSpPr>
            <p:spPr>
              <a:xfrm>
                <a:off x="347020" y="3084925"/>
                <a:ext cx="382200" cy="180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36000" lIns="72000" spcFirstLastPara="1" rIns="72000" wrap="square" tIns="3600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GB" sz="700"/>
                  <a:t>뷰티</a:t>
                </a:r>
                <a:endParaRPr sz="700"/>
              </a:p>
            </p:txBody>
          </p:sp>
        </p:grpSp>
        <p:grpSp>
          <p:nvGrpSpPr>
            <p:cNvPr id="481" name="Google Shape;481;p49"/>
            <p:cNvGrpSpPr/>
            <p:nvPr/>
          </p:nvGrpSpPr>
          <p:grpSpPr>
            <a:xfrm>
              <a:off x="2733700" y="3351852"/>
              <a:ext cx="382200" cy="611525"/>
              <a:chOff x="347025" y="2654000"/>
              <a:chExt cx="382200" cy="611525"/>
            </a:xfrm>
          </p:grpSpPr>
          <p:sp>
            <p:nvSpPr>
              <p:cNvPr id="482" name="Google Shape;482;p49"/>
              <p:cNvSpPr/>
              <p:nvPr/>
            </p:nvSpPr>
            <p:spPr>
              <a:xfrm>
                <a:off x="347025" y="2654000"/>
                <a:ext cx="382200" cy="3822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3" name="Google Shape;483;p49"/>
              <p:cNvSpPr txBox="1"/>
              <p:nvPr/>
            </p:nvSpPr>
            <p:spPr>
              <a:xfrm>
                <a:off x="347025" y="3084925"/>
                <a:ext cx="382200" cy="180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36000" lIns="72000" spcFirstLastPara="1" rIns="72000" wrap="square" tIns="3600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GB" sz="700"/>
                  <a:t>패션</a:t>
                </a:r>
                <a:endParaRPr sz="700"/>
              </a:p>
            </p:txBody>
          </p:sp>
        </p:grpSp>
        <p:grpSp>
          <p:nvGrpSpPr>
            <p:cNvPr id="484" name="Google Shape;484;p49"/>
            <p:cNvGrpSpPr/>
            <p:nvPr/>
          </p:nvGrpSpPr>
          <p:grpSpPr>
            <a:xfrm>
              <a:off x="3523175" y="3351852"/>
              <a:ext cx="382205" cy="611525"/>
              <a:chOff x="347025" y="2654000"/>
              <a:chExt cx="382205" cy="611525"/>
            </a:xfrm>
          </p:grpSpPr>
          <p:sp>
            <p:nvSpPr>
              <p:cNvPr id="485" name="Google Shape;485;p49"/>
              <p:cNvSpPr/>
              <p:nvPr/>
            </p:nvSpPr>
            <p:spPr>
              <a:xfrm>
                <a:off x="347025" y="2654000"/>
                <a:ext cx="382200" cy="3822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6" name="Google Shape;486;p49"/>
              <p:cNvSpPr txBox="1"/>
              <p:nvPr/>
            </p:nvSpPr>
            <p:spPr>
              <a:xfrm>
                <a:off x="347030" y="3084925"/>
                <a:ext cx="382200" cy="180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36000" lIns="72000" spcFirstLastPara="1" rIns="72000" wrap="square" tIns="3600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GB" sz="700"/>
                  <a:t>먹방</a:t>
                </a:r>
                <a:endParaRPr sz="700"/>
              </a:p>
            </p:txBody>
          </p:sp>
        </p:grpSp>
        <p:grpSp>
          <p:nvGrpSpPr>
            <p:cNvPr id="487" name="Google Shape;487;p49"/>
            <p:cNvGrpSpPr/>
            <p:nvPr/>
          </p:nvGrpSpPr>
          <p:grpSpPr>
            <a:xfrm>
              <a:off x="4312643" y="3351852"/>
              <a:ext cx="382207" cy="611525"/>
              <a:chOff x="347018" y="2654000"/>
              <a:chExt cx="382207" cy="611525"/>
            </a:xfrm>
          </p:grpSpPr>
          <p:sp>
            <p:nvSpPr>
              <p:cNvPr id="488" name="Google Shape;488;p49"/>
              <p:cNvSpPr/>
              <p:nvPr/>
            </p:nvSpPr>
            <p:spPr>
              <a:xfrm>
                <a:off x="347025" y="2654000"/>
                <a:ext cx="382200" cy="3822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9" name="Google Shape;489;p49"/>
              <p:cNvSpPr txBox="1"/>
              <p:nvPr/>
            </p:nvSpPr>
            <p:spPr>
              <a:xfrm>
                <a:off x="347018" y="3084925"/>
                <a:ext cx="382200" cy="180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36000" lIns="72000" spcFirstLastPara="1" rIns="72000" wrap="square" tIns="3600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GB" sz="700"/>
                  <a:t>요리</a:t>
                </a:r>
                <a:endParaRPr sz="700"/>
              </a:p>
            </p:txBody>
          </p:sp>
        </p:grpSp>
      </p:grpSp>
      <p:grpSp>
        <p:nvGrpSpPr>
          <p:cNvPr id="490" name="Google Shape;490;p49"/>
          <p:cNvGrpSpPr/>
          <p:nvPr/>
        </p:nvGrpSpPr>
        <p:grpSpPr>
          <a:xfrm>
            <a:off x="3495372" y="2614480"/>
            <a:ext cx="318756" cy="66952"/>
            <a:chOff x="7691775" y="3621250"/>
            <a:chExt cx="542749" cy="114000"/>
          </a:xfrm>
        </p:grpSpPr>
        <p:sp>
          <p:nvSpPr>
            <p:cNvPr id="491" name="Google Shape;491;p49"/>
            <p:cNvSpPr/>
            <p:nvPr/>
          </p:nvSpPr>
          <p:spPr>
            <a:xfrm>
              <a:off x="7691775" y="3621250"/>
              <a:ext cx="114000" cy="114000"/>
            </a:xfrm>
            <a:prstGeom prst="ellipse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49"/>
            <p:cNvSpPr/>
            <p:nvPr/>
          </p:nvSpPr>
          <p:spPr>
            <a:xfrm>
              <a:off x="7906149" y="3621250"/>
              <a:ext cx="114000" cy="114000"/>
            </a:xfrm>
            <a:prstGeom prst="ellipse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49"/>
            <p:cNvSpPr/>
            <p:nvPr/>
          </p:nvSpPr>
          <p:spPr>
            <a:xfrm>
              <a:off x="8120524" y="3621250"/>
              <a:ext cx="114000" cy="114000"/>
            </a:xfrm>
            <a:prstGeom prst="ellipse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4" name="Google Shape;494;p49"/>
          <p:cNvSpPr/>
          <p:nvPr/>
        </p:nvSpPr>
        <p:spPr>
          <a:xfrm>
            <a:off x="275100" y="4388778"/>
            <a:ext cx="6759600" cy="381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999999"/>
                </a:solidFill>
              </a:rPr>
              <a:t>배너</a:t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495" name="Google Shape;495;p49"/>
          <p:cNvSpPr txBox="1"/>
          <p:nvPr/>
        </p:nvSpPr>
        <p:spPr>
          <a:xfrm>
            <a:off x="275100" y="3106858"/>
            <a:ext cx="1428300" cy="2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91425" spcFirstLastPara="1" rIns="91425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/>
              <a:t>카테고리</a:t>
            </a:r>
            <a:endParaRPr b="1" sz="1200"/>
          </a:p>
        </p:txBody>
      </p:sp>
      <p:sp>
        <p:nvSpPr>
          <p:cNvPr id="496" name="Google Shape;496;p49"/>
          <p:cNvSpPr txBox="1"/>
          <p:nvPr/>
        </p:nvSpPr>
        <p:spPr>
          <a:xfrm>
            <a:off x="6095999" y="3134908"/>
            <a:ext cx="799800" cy="20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4000" lIns="90000" spcFirstLastPara="1" rIns="90000" wrap="square" tIns="5400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 u="sng"/>
              <a:t>전체보기</a:t>
            </a:r>
            <a:endParaRPr sz="600" u="sng"/>
          </a:p>
        </p:txBody>
      </p:sp>
      <p:sp>
        <p:nvSpPr>
          <p:cNvPr id="497" name="Google Shape;497;p49"/>
          <p:cNvSpPr txBox="1"/>
          <p:nvPr/>
        </p:nvSpPr>
        <p:spPr>
          <a:xfrm>
            <a:off x="2940600" y="4913897"/>
            <a:ext cx="1428300" cy="1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36000" spcFirstLastPara="1" rIns="36000" wrap="square" tIns="360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solidFill>
                  <a:srgbClr val="4A86E8"/>
                </a:solidFill>
              </a:rPr>
              <a:t>SCROLL ↓</a:t>
            </a:r>
            <a:endParaRPr b="1" sz="800">
              <a:solidFill>
                <a:srgbClr val="4A86E8"/>
              </a:solidFill>
            </a:endParaRPr>
          </a:p>
        </p:txBody>
      </p:sp>
      <p:pic>
        <p:nvPicPr>
          <p:cNvPr id="498" name="Google Shape;498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32775" y="729875"/>
            <a:ext cx="195900" cy="19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9" name="Google Shape;499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63099" y="707412"/>
            <a:ext cx="240804" cy="240824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500" name="Google Shape;500;p49"/>
          <p:cNvGraphicFramePr/>
          <p:nvPr/>
        </p:nvGraphicFramePr>
        <p:xfrm>
          <a:off x="736040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{1029666C-75EA-48AA-956D-8CBDA7290E32}</a:tableStyleId>
              </a:tblPr>
              <a:tblGrid>
                <a:gridCol w="308000"/>
                <a:gridCol w="1475575"/>
              </a:tblGrid>
              <a:tr h="232725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Description</a:t>
                      </a:r>
                      <a:endParaRPr b="1" sz="800"/>
                    </a:p>
                  </a:txBody>
                  <a:tcPr marT="36000" marB="36000" marR="54000" marL="54000" anchor="ctr">
                    <a:solidFill>
                      <a:schemeClr val="lt2"/>
                    </a:solidFill>
                  </a:tcPr>
                </a:tc>
                <a:tc hMerge="1"/>
              </a:tr>
              <a:tr h="232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1</a:t>
                      </a:r>
                      <a:endParaRPr b="1" sz="800"/>
                    </a:p>
                  </a:txBody>
                  <a:tcPr marT="36000" marB="36000" marR="54000" marL="540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36000" marB="36000" marR="54000" marL="54000" anchor="ctr"/>
                </a:tc>
              </a:tr>
              <a:tr h="232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2</a:t>
                      </a:r>
                      <a:endParaRPr b="1" sz="800"/>
                    </a:p>
                  </a:txBody>
                  <a:tcPr marT="36000" marB="36000" marR="54000" marL="540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36000" marB="36000" marR="54000" marL="54000" anchor="ctr"/>
                </a:tc>
              </a:tr>
              <a:tr h="232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3</a:t>
                      </a:r>
                      <a:endParaRPr b="1" sz="800"/>
                    </a:p>
                  </a:txBody>
                  <a:tcPr marT="36000" marB="36000" marR="54000" marL="540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36000" marB="36000" marR="54000" marL="54000" anchor="ctr"/>
                </a:tc>
              </a:tr>
              <a:tr h="232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4</a:t>
                      </a:r>
                      <a:endParaRPr b="1" sz="800"/>
                    </a:p>
                  </a:txBody>
                  <a:tcPr marT="36000" marB="36000" marR="54000" marL="540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36000" marB="36000" marR="54000" marL="54000" anchor="ctr"/>
                </a:tc>
              </a:tr>
              <a:tr h="232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5</a:t>
                      </a:r>
                      <a:endParaRPr b="1" sz="800"/>
                    </a:p>
                  </a:txBody>
                  <a:tcPr marT="36000" marB="36000" marR="54000" marL="540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36000" marB="36000" marR="54000" marL="54000" anchor="ctr"/>
                </a:tc>
              </a:tr>
              <a:tr h="232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6</a:t>
                      </a:r>
                      <a:endParaRPr b="1" sz="800"/>
                    </a:p>
                  </a:txBody>
                  <a:tcPr marT="36000" marB="36000" marR="54000" marL="540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36000" marB="36000" marR="54000" marL="54000" anchor="ctr"/>
                </a:tc>
              </a:tr>
              <a:tr h="232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7</a:t>
                      </a:r>
                      <a:endParaRPr b="1" sz="800"/>
                    </a:p>
                  </a:txBody>
                  <a:tcPr marT="36000" marB="36000" marR="54000" marL="540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36000" marB="36000" marR="54000" marL="54000" anchor="ctr"/>
                </a:tc>
              </a:tr>
              <a:tr h="232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8</a:t>
                      </a:r>
                      <a:endParaRPr b="1" sz="800"/>
                    </a:p>
                  </a:txBody>
                  <a:tcPr marT="36000" marB="36000" marR="54000" marL="540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36000" marB="36000" marR="54000" marL="54000" anchor="ctr"/>
                </a:tc>
              </a:tr>
              <a:tr h="232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9</a:t>
                      </a:r>
                      <a:endParaRPr b="1" sz="800"/>
                    </a:p>
                  </a:txBody>
                  <a:tcPr marT="36000" marB="36000" marR="54000" marL="540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36000" marB="36000" marR="54000" marL="54000" anchor="ctr"/>
                </a:tc>
              </a:tr>
              <a:tr h="232725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Notes</a:t>
                      </a:r>
                      <a:endParaRPr b="1" sz="800"/>
                    </a:p>
                  </a:txBody>
                  <a:tcPr marT="36000" marB="36000" marR="54000" marL="54000" anchor="ctr">
                    <a:solidFill>
                      <a:schemeClr val="lt2"/>
                    </a:solidFill>
                  </a:tcPr>
                </a:tc>
                <a:tc hMerge="1"/>
              </a:tr>
              <a:tr h="232725"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36000" marB="36000" marR="54000" marL="54000" anchor="ctr"/>
                </a:tc>
                <a:tc hMerge="1"/>
              </a:tr>
              <a:tr h="232725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Related ID</a:t>
                      </a:r>
                      <a:endParaRPr b="1" sz="800"/>
                    </a:p>
                  </a:txBody>
                  <a:tcPr marT="36000" marB="36000" marR="54000" marL="54000" anchor="ctr">
                    <a:solidFill>
                      <a:schemeClr val="lt2"/>
                    </a:solidFill>
                  </a:tcPr>
                </a:tc>
                <a:tc hMerge="1"/>
              </a:tr>
              <a:tr h="232725"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36000" marB="36000" marR="54000" marL="54000" anchor="ctr"/>
                </a:tc>
                <a:tc hMerge="1"/>
              </a:tr>
            </a:tbl>
          </a:graphicData>
        </a:graphic>
      </p:graphicFrame>
      <p:graphicFrame>
        <p:nvGraphicFramePr>
          <p:cNvPr id="501" name="Google Shape;501;p49"/>
          <p:cNvGraphicFramePr/>
          <p:nvPr/>
        </p:nvGraphicFramePr>
        <p:xfrm>
          <a:off x="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{1029666C-75EA-48AA-956D-8CBDA7290E32}</a:tableStyleId>
              </a:tblPr>
              <a:tblGrid>
                <a:gridCol w="920050"/>
                <a:gridCol w="1782300"/>
                <a:gridCol w="625650"/>
                <a:gridCol w="898200"/>
                <a:gridCol w="636550"/>
                <a:gridCol w="717700"/>
                <a:gridCol w="632350"/>
                <a:gridCol w="1147600"/>
              </a:tblGrid>
              <a:tr h="234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Page Title</a:t>
                      </a:r>
                      <a:endParaRPr b="1" sz="800"/>
                    </a:p>
                  </a:txBody>
                  <a:tcPr marT="36000" marB="36000" marR="54000" marL="54000" anchor="ctr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</a:rPr>
                        <a:t>홈페이지(로그인)</a:t>
                      </a:r>
                      <a:endParaRPr sz="800"/>
                    </a:p>
                  </a:txBody>
                  <a:tcPr marT="36000" marB="36000" marR="54000" marL="540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Screen ID</a:t>
                      </a:r>
                      <a:endParaRPr b="1" sz="800"/>
                    </a:p>
                  </a:txBody>
                  <a:tcPr marT="36000" marB="36000" marR="54000" marL="54000" anchor="ctr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</a:rPr>
                        <a:t>INDX_00001</a:t>
                      </a:r>
                      <a:endParaRPr sz="800"/>
                    </a:p>
                  </a:txBody>
                  <a:tcPr marT="36000" marB="36000" marR="54000" marL="540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Author</a:t>
                      </a:r>
                      <a:endParaRPr b="1" sz="800"/>
                    </a:p>
                  </a:txBody>
                  <a:tcPr marT="36000" marB="36000" marR="54000" marL="54000" anchor="ctr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/>
                        <a:t>전주현</a:t>
                      </a:r>
                      <a:endParaRPr sz="800"/>
                    </a:p>
                  </a:txBody>
                  <a:tcPr marT="36000" marB="36000" marR="54000" marL="540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Date</a:t>
                      </a:r>
                      <a:endParaRPr b="1" sz="800"/>
                    </a:p>
                  </a:txBody>
                  <a:tcPr marT="36000" marB="36000" marR="54000" marL="54000" anchor="ctr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</a:rPr>
                        <a:t>2022.04.19</a:t>
                      </a:r>
                      <a:endParaRPr sz="800"/>
                    </a:p>
                  </a:txBody>
                  <a:tcPr marT="36000" marB="36000" marR="54000" marL="54000" anchor="ctr"/>
                </a:tc>
              </a:tr>
              <a:tr h="234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Screen Path</a:t>
                      </a:r>
                      <a:endParaRPr b="1" sz="800"/>
                    </a:p>
                  </a:txBody>
                  <a:tcPr marT="36000" marB="36000" marR="54000" marL="54000" anchor="ctr">
                    <a:solidFill>
                      <a:schemeClr val="lt2"/>
                    </a:solidFill>
                  </a:tcPr>
                </a:tc>
                <a:tc gridSpan="7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/>
                        <a:t>HOME (로그인)</a:t>
                      </a:r>
                      <a:endParaRPr sz="800"/>
                    </a:p>
                  </a:txBody>
                  <a:tcPr marT="36000" marB="36000" marR="54000" marL="54000" anchor="ctr"/>
                </a:tc>
                <a:tc hMerge="1"/>
                <a:tc hMerge="1"/>
                <a:tc hMerge="1"/>
                <a:tc hMerge="1"/>
                <a:tc hMerge="1"/>
                <a:tc hMerge="1"/>
              </a:tr>
            </a:tbl>
          </a:graphicData>
        </a:graphic>
      </p:graphicFrame>
      <p:pic>
        <p:nvPicPr>
          <p:cNvPr id="502" name="Google Shape;502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501" y="668438"/>
            <a:ext cx="318776" cy="318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50"/>
          <p:cNvSpPr/>
          <p:nvPr/>
        </p:nvSpPr>
        <p:spPr>
          <a:xfrm>
            <a:off x="120325" y="551450"/>
            <a:ext cx="7138800" cy="4098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8" name="Google Shape;508;p50"/>
          <p:cNvSpPr/>
          <p:nvPr/>
        </p:nvSpPr>
        <p:spPr>
          <a:xfrm>
            <a:off x="120325" y="551450"/>
            <a:ext cx="7138800" cy="58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9" name="Google Shape;509;p50"/>
          <p:cNvSpPr/>
          <p:nvPr/>
        </p:nvSpPr>
        <p:spPr>
          <a:xfrm>
            <a:off x="274950" y="1277362"/>
            <a:ext cx="6759600" cy="1519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999999"/>
                </a:solidFill>
              </a:rPr>
              <a:t>배너 광고</a:t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510" name="Google Shape;510;p50"/>
          <p:cNvSpPr/>
          <p:nvPr/>
        </p:nvSpPr>
        <p:spPr>
          <a:xfrm>
            <a:off x="275100" y="3003958"/>
            <a:ext cx="6759600" cy="11886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11" name="Google Shape;511;p50"/>
          <p:cNvGrpSpPr/>
          <p:nvPr/>
        </p:nvGrpSpPr>
        <p:grpSpPr>
          <a:xfrm>
            <a:off x="561184" y="3462933"/>
            <a:ext cx="6187147" cy="618900"/>
            <a:chOff x="365146" y="3351852"/>
            <a:chExt cx="4329704" cy="618900"/>
          </a:xfrm>
        </p:grpSpPr>
        <p:grpSp>
          <p:nvGrpSpPr>
            <p:cNvPr id="512" name="Google Shape;512;p50"/>
            <p:cNvGrpSpPr/>
            <p:nvPr/>
          </p:nvGrpSpPr>
          <p:grpSpPr>
            <a:xfrm>
              <a:off x="365146" y="3359227"/>
              <a:ext cx="382329" cy="611525"/>
              <a:chOff x="346896" y="2654000"/>
              <a:chExt cx="382329" cy="611525"/>
            </a:xfrm>
          </p:grpSpPr>
          <p:sp>
            <p:nvSpPr>
              <p:cNvPr id="513" name="Google Shape;513;p50"/>
              <p:cNvSpPr/>
              <p:nvPr/>
            </p:nvSpPr>
            <p:spPr>
              <a:xfrm>
                <a:off x="347025" y="2654000"/>
                <a:ext cx="382200" cy="3822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4" name="Google Shape;514;p50"/>
              <p:cNvSpPr txBox="1"/>
              <p:nvPr/>
            </p:nvSpPr>
            <p:spPr>
              <a:xfrm>
                <a:off x="346896" y="3084925"/>
                <a:ext cx="382200" cy="180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36000" lIns="72000" spcFirstLastPara="1" rIns="72000" wrap="square" tIns="3600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GB" sz="700"/>
                  <a:t>운동</a:t>
                </a:r>
                <a:endParaRPr sz="700"/>
              </a:p>
            </p:txBody>
          </p:sp>
        </p:grpSp>
        <p:grpSp>
          <p:nvGrpSpPr>
            <p:cNvPr id="515" name="Google Shape;515;p50"/>
            <p:cNvGrpSpPr/>
            <p:nvPr/>
          </p:nvGrpSpPr>
          <p:grpSpPr>
            <a:xfrm>
              <a:off x="1154750" y="3351852"/>
              <a:ext cx="382207" cy="611525"/>
              <a:chOff x="347025" y="2654000"/>
              <a:chExt cx="382207" cy="611525"/>
            </a:xfrm>
          </p:grpSpPr>
          <p:sp>
            <p:nvSpPr>
              <p:cNvPr id="516" name="Google Shape;516;p50"/>
              <p:cNvSpPr/>
              <p:nvPr/>
            </p:nvSpPr>
            <p:spPr>
              <a:xfrm>
                <a:off x="347025" y="2654000"/>
                <a:ext cx="382200" cy="3822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7" name="Google Shape;517;p50"/>
              <p:cNvSpPr txBox="1"/>
              <p:nvPr/>
            </p:nvSpPr>
            <p:spPr>
              <a:xfrm>
                <a:off x="347032" y="3084925"/>
                <a:ext cx="382200" cy="180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36000" lIns="72000" spcFirstLastPara="1" rIns="72000" wrap="square" tIns="3600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GB" sz="700"/>
                  <a:t>여행</a:t>
                </a:r>
                <a:endParaRPr sz="700"/>
              </a:p>
            </p:txBody>
          </p:sp>
        </p:grpSp>
        <p:grpSp>
          <p:nvGrpSpPr>
            <p:cNvPr id="518" name="Google Shape;518;p50"/>
            <p:cNvGrpSpPr/>
            <p:nvPr/>
          </p:nvGrpSpPr>
          <p:grpSpPr>
            <a:xfrm>
              <a:off x="1944220" y="3351852"/>
              <a:ext cx="382205" cy="611525"/>
              <a:chOff x="347020" y="2654000"/>
              <a:chExt cx="382205" cy="611525"/>
            </a:xfrm>
          </p:grpSpPr>
          <p:sp>
            <p:nvSpPr>
              <p:cNvPr id="519" name="Google Shape;519;p50"/>
              <p:cNvSpPr/>
              <p:nvPr/>
            </p:nvSpPr>
            <p:spPr>
              <a:xfrm>
                <a:off x="347025" y="2654000"/>
                <a:ext cx="382200" cy="3822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0" name="Google Shape;520;p50"/>
              <p:cNvSpPr txBox="1"/>
              <p:nvPr/>
            </p:nvSpPr>
            <p:spPr>
              <a:xfrm>
                <a:off x="347020" y="3084925"/>
                <a:ext cx="382200" cy="180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36000" lIns="72000" spcFirstLastPara="1" rIns="72000" wrap="square" tIns="3600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GB" sz="700"/>
                  <a:t>뷰티</a:t>
                </a:r>
                <a:endParaRPr sz="700"/>
              </a:p>
            </p:txBody>
          </p:sp>
        </p:grpSp>
        <p:grpSp>
          <p:nvGrpSpPr>
            <p:cNvPr id="521" name="Google Shape;521;p50"/>
            <p:cNvGrpSpPr/>
            <p:nvPr/>
          </p:nvGrpSpPr>
          <p:grpSpPr>
            <a:xfrm>
              <a:off x="2733700" y="3351852"/>
              <a:ext cx="382200" cy="611525"/>
              <a:chOff x="347025" y="2654000"/>
              <a:chExt cx="382200" cy="611525"/>
            </a:xfrm>
          </p:grpSpPr>
          <p:sp>
            <p:nvSpPr>
              <p:cNvPr id="522" name="Google Shape;522;p50"/>
              <p:cNvSpPr/>
              <p:nvPr/>
            </p:nvSpPr>
            <p:spPr>
              <a:xfrm>
                <a:off x="347025" y="2654000"/>
                <a:ext cx="382200" cy="3822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3" name="Google Shape;523;p50"/>
              <p:cNvSpPr txBox="1"/>
              <p:nvPr/>
            </p:nvSpPr>
            <p:spPr>
              <a:xfrm>
                <a:off x="347025" y="3084925"/>
                <a:ext cx="382200" cy="180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36000" lIns="72000" spcFirstLastPara="1" rIns="72000" wrap="square" tIns="3600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GB" sz="700"/>
                  <a:t>패션</a:t>
                </a:r>
                <a:endParaRPr sz="700"/>
              </a:p>
            </p:txBody>
          </p:sp>
        </p:grpSp>
        <p:grpSp>
          <p:nvGrpSpPr>
            <p:cNvPr id="524" name="Google Shape;524;p50"/>
            <p:cNvGrpSpPr/>
            <p:nvPr/>
          </p:nvGrpSpPr>
          <p:grpSpPr>
            <a:xfrm>
              <a:off x="3523175" y="3351852"/>
              <a:ext cx="382205" cy="611525"/>
              <a:chOff x="347025" y="2654000"/>
              <a:chExt cx="382205" cy="611525"/>
            </a:xfrm>
          </p:grpSpPr>
          <p:sp>
            <p:nvSpPr>
              <p:cNvPr id="525" name="Google Shape;525;p50"/>
              <p:cNvSpPr/>
              <p:nvPr/>
            </p:nvSpPr>
            <p:spPr>
              <a:xfrm>
                <a:off x="347025" y="2654000"/>
                <a:ext cx="382200" cy="3822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6" name="Google Shape;526;p50"/>
              <p:cNvSpPr txBox="1"/>
              <p:nvPr/>
            </p:nvSpPr>
            <p:spPr>
              <a:xfrm>
                <a:off x="347030" y="3084925"/>
                <a:ext cx="382200" cy="180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36000" lIns="72000" spcFirstLastPara="1" rIns="72000" wrap="square" tIns="3600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GB" sz="700"/>
                  <a:t>먹방</a:t>
                </a:r>
                <a:endParaRPr sz="700"/>
              </a:p>
            </p:txBody>
          </p:sp>
        </p:grpSp>
        <p:grpSp>
          <p:nvGrpSpPr>
            <p:cNvPr id="527" name="Google Shape;527;p50"/>
            <p:cNvGrpSpPr/>
            <p:nvPr/>
          </p:nvGrpSpPr>
          <p:grpSpPr>
            <a:xfrm>
              <a:off x="4312643" y="3351852"/>
              <a:ext cx="382207" cy="611525"/>
              <a:chOff x="347018" y="2654000"/>
              <a:chExt cx="382207" cy="611525"/>
            </a:xfrm>
          </p:grpSpPr>
          <p:sp>
            <p:nvSpPr>
              <p:cNvPr id="528" name="Google Shape;528;p50"/>
              <p:cNvSpPr/>
              <p:nvPr/>
            </p:nvSpPr>
            <p:spPr>
              <a:xfrm>
                <a:off x="347025" y="2654000"/>
                <a:ext cx="382200" cy="3822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9" name="Google Shape;529;p50"/>
              <p:cNvSpPr txBox="1"/>
              <p:nvPr/>
            </p:nvSpPr>
            <p:spPr>
              <a:xfrm>
                <a:off x="347018" y="3084925"/>
                <a:ext cx="382200" cy="180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36000" lIns="72000" spcFirstLastPara="1" rIns="72000" wrap="square" tIns="3600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GB" sz="700"/>
                  <a:t>요리</a:t>
                </a:r>
                <a:endParaRPr sz="700"/>
              </a:p>
            </p:txBody>
          </p:sp>
        </p:grpSp>
      </p:grpSp>
      <p:grpSp>
        <p:nvGrpSpPr>
          <p:cNvPr id="530" name="Google Shape;530;p50"/>
          <p:cNvGrpSpPr/>
          <p:nvPr/>
        </p:nvGrpSpPr>
        <p:grpSpPr>
          <a:xfrm>
            <a:off x="3495372" y="2614480"/>
            <a:ext cx="318756" cy="66952"/>
            <a:chOff x="7691775" y="3621250"/>
            <a:chExt cx="542749" cy="114000"/>
          </a:xfrm>
        </p:grpSpPr>
        <p:sp>
          <p:nvSpPr>
            <p:cNvPr id="531" name="Google Shape;531;p50"/>
            <p:cNvSpPr/>
            <p:nvPr/>
          </p:nvSpPr>
          <p:spPr>
            <a:xfrm>
              <a:off x="7691775" y="3621250"/>
              <a:ext cx="114000" cy="114000"/>
            </a:xfrm>
            <a:prstGeom prst="ellipse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50"/>
            <p:cNvSpPr/>
            <p:nvPr/>
          </p:nvSpPr>
          <p:spPr>
            <a:xfrm>
              <a:off x="7906149" y="3621250"/>
              <a:ext cx="114000" cy="114000"/>
            </a:xfrm>
            <a:prstGeom prst="ellipse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50"/>
            <p:cNvSpPr/>
            <p:nvPr/>
          </p:nvSpPr>
          <p:spPr>
            <a:xfrm>
              <a:off x="8120524" y="3621250"/>
              <a:ext cx="114000" cy="114000"/>
            </a:xfrm>
            <a:prstGeom prst="ellipse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34" name="Google Shape;534;p50"/>
          <p:cNvSpPr/>
          <p:nvPr/>
        </p:nvSpPr>
        <p:spPr>
          <a:xfrm>
            <a:off x="275100" y="4388778"/>
            <a:ext cx="6759600" cy="381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999999"/>
                </a:solidFill>
              </a:rPr>
              <a:t>배너</a:t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535" name="Google Shape;535;p50"/>
          <p:cNvSpPr txBox="1"/>
          <p:nvPr/>
        </p:nvSpPr>
        <p:spPr>
          <a:xfrm>
            <a:off x="275100" y="3106858"/>
            <a:ext cx="1428300" cy="2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91425" spcFirstLastPara="1" rIns="91425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/>
              <a:t>카테고리</a:t>
            </a:r>
            <a:endParaRPr b="1" sz="1200"/>
          </a:p>
        </p:txBody>
      </p:sp>
      <p:sp>
        <p:nvSpPr>
          <p:cNvPr id="536" name="Google Shape;536;p50"/>
          <p:cNvSpPr txBox="1"/>
          <p:nvPr/>
        </p:nvSpPr>
        <p:spPr>
          <a:xfrm>
            <a:off x="6095999" y="3134908"/>
            <a:ext cx="799800" cy="20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4000" lIns="90000" spcFirstLastPara="1" rIns="90000" wrap="square" tIns="5400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 u="sng"/>
              <a:t>전체보기</a:t>
            </a:r>
            <a:endParaRPr sz="600" u="sng"/>
          </a:p>
        </p:txBody>
      </p:sp>
      <p:sp>
        <p:nvSpPr>
          <p:cNvPr id="537" name="Google Shape;537;p50"/>
          <p:cNvSpPr txBox="1"/>
          <p:nvPr/>
        </p:nvSpPr>
        <p:spPr>
          <a:xfrm>
            <a:off x="2940600" y="4913897"/>
            <a:ext cx="1428300" cy="1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36000" spcFirstLastPara="1" rIns="36000" wrap="square" tIns="360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solidFill>
                  <a:srgbClr val="4A86E8"/>
                </a:solidFill>
              </a:rPr>
              <a:t>SCROLL ↓</a:t>
            </a:r>
            <a:endParaRPr b="1" sz="800">
              <a:solidFill>
                <a:srgbClr val="4A86E8"/>
              </a:solidFill>
            </a:endParaRPr>
          </a:p>
        </p:txBody>
      </p:sp>
      <p:graphicFrame>
        <p:nvGraphicFramePr>
          <p:cNvPr id="538" name="Google Shape;538;p50"/>
          <p:cNvGraphicFramePr/>
          <p:nvPr/>
        </p:nvGraphicFramePr>
        <p:xfrm>
          <a:off x="736040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{1029666C-75EA-48AA-956D-8CBDA7290E32}</a:tableStyleId>
              </a:tblPr>
              <a:tblGrid>
                <a:gridCol w="308000"/>
                <a:gridCol w="1475575"/>
              </a:tblGrid>
              <a:tr h="232725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Description</a:t>
                      </a:r>
                      <a:endParaRPr b="1" sz="800"/>
                    </a:p>
                  </a:txBody>
                  <a:tcPr marT="36000" marB="36000" marR="54000" marL="54000" anchor="ctr">
                    <a:solidFill>
                      <a:schemeClr val="lt2"/>
                    </a:solidFill>
                  </a:tcPr>
                </a:tc>
                <a:tc hMerge="1"/>
              </a:tr>
              <a:tr h="232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1</a:t>
                      </a:r>
                      <a:endParaRPr b="1" sz="800"/>
                    </a:p>
                  </a:txBody>
                  <a:tcPr marT="36000" marB="36000" marR="54000" marL="540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36000" marB="36000" marR="54000" marL="54000" anchor="ctr"/>
                </a:tc>
              </a:tr>
              <a:tr h="232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2</a:t>
                      </a:r>
                      <a:endParaRPr b="1" sz="800"/>
                    </a:p>
                  </a:txBody>
                  <a:tcPr marT="36000" marB="36000" marR="54000" marL="540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36000" marB="36000" marR="54000" marL="54000" anchor="ctr"/>
                </a:tc>
              </a:tr>
              <a:tr h="232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3</a:t>
                      </a:r>
                      <a:endParaRPr b="1" sz="800"/>
                    </a:p>
                  </a:txBody>
                  <a:tcPr marT="36000" marB="36000" marR="54000" marL="540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36000" marB="36000" marR="54000" marL="54000" anchor="ctr"/>
                </a:tc>
              </a:tr>
              <a:tr h="232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4</a:t>
                      </a:r>
                      <a:endParaRPr b="1" sz="800"/>
                    </a:p>
                  </a:txBody>
                  <a:tcPr marT="36000" marB="36000" marR="54000" marL="540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36000" marB="36000" marR="54000" marL="54000" anchor="ctr"/>
                </a:tc>
              </a:tr>
              <a:tr h="232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5</a:t>
                      </a:r>
                      <a:endParaRPr b="1" sz="800"/>
                    </a:p>
                  </a:txBody>
                  <a:tcPr marT="36000" marB="36000" marR="54000" marL="540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36000" marB="36000" marR="54000" marL="54000" anchor="ctr"/>
                </a:tc>
              </a:tr>
              <a:tr h="232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6</a:t>
                      </a:r>
                      <a:endParaRPr b="1" sz="800"/>
                    </a:p>
                  </a:txBody>
                  <a:tcPr marT="36000" marB="36000" marR="54000" marL="540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36000" marB="36000" marR="54000" marL="54000" anchor="ctr"/>
                </a:tc>
              </a:tr>
              <a:tr h="232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7</a:t>
                      </a:r>
                      <a:endParaRPr b="1" sz="800"/>
                    </a:p>
                  </a:txBody>
                  <a:tcPr marT="36000" marB="36000" marR="54000" marL="540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36000" marB="36000" marR="54000" marL="54000" anchor="ctr"/>
                </a:tc>
              </a:tr>
              <a:tr h="232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8</a:t>
                      </a:r>
                      <a:endParaRPr b="1" sz="800"/>
                    </a:p>
                  </a:txBody>
                  <a:tcPr marT="36000" marB="36000" marR="54000" marL="540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36000" marB="36000" marR="54000" marL="54000" anchor="ctr"/>
                </a:tc>
              </a:tr>
              <a:tr h="232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9</a:t>
                      </a:r>
                      <a:endParaRPr b="1" sz="800"/>
                    </a:p>
                  </a:txBody>
                  <a:tcPr marT="36000" marB="36000" marR="54000" marL="540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36000" marB="36000" marR="54000" marL="54000" anchor="ctr"/>
                </a:tc>
              </a:tr>
              <a:tr h="232725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Notes</a:t>
                      </a:r>
                      <a:endParaRPr b="1" sz="800"/>
                    </a:p>
                  </a:txBody>
                  <a:tcPr marT="36000" marB="36000" marR="54000" marL="54000" anchor="ctr">
                    <a:solidFill>
                      <a:schemeClr val="lt2"/>
                    </a:solidFill>
                  </a:tcPr>
                </a:tc>
                <a:tc hMerge="1"/>
              </a:tr>
              <a:tr h="232725"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36000" marB="36000" marR="54000" marL="54000" anchor="ctr"/>
                </a:tc>
                <a:tc hMerge="1"/>
              </a:tr>
              <a:tr h="232725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Related ID</a:t>
                      </a:r>
                      <a:endParaRPr b="1" sz="800"/>
                    </a:p>
                  </a:txBody>
                  <a:tcPr marT="36000" marB="36000" marR="54000" marL="54000" anchor="ctr">
                    <a:solidFill>
                      <a:schemeClr val="lt2"/>
                    </a:solidFill>
                  </a:tcPr>
                </a:tc>
                <a:tc hMerge="1"/>
              </a:tr>
              <a:tr h="252825"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36000" marB="36000" marR="54000" marL="54000" anchor="ctr"/>
                </a:tc>
                <a:tc hMerge="1"/>
              </a:tr>
            </a:tbl>
          </a:graphicData>
        </a:graphic>
      </p:graphicFrame>
      <p:graphicFrame>
        <p:nvGraphicFramePr>
          <p:cNvPr id="539" name="Google Shape;539;p50"/>
          <p:cNvGraphicFramePr/>
          <p:nvPr/>
        </p:nvGraphicFramePr>
        <p:xfrm>
          <a:off x="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{1029666C-75EA-48AA-956D-8CBDA7290E32}</a:tableStyleId>
              </a:tblPr>
              <a:tblGrid>
                <a:gridCol w="920050"/>
                <a:gridCol w="1782300"/>
                <a:gridCol w="625650"/>
                <a:gridCol w="898200"/>
                <a:gridCol w="636550"/>
                <a:gridCol w="717700"/>
                <a:gridCol w="632350"/>
                <a:gridCol w="1147600"/>
              </a:tblGrid>
              <a:tr h="234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Page Title</a:t>
                      </a:r>
                      <a:endParaRPr b="1" sz="800"/>
                    </a:p>
                  </a:txBody>
                  <a:tcPr marT="36000" marB="36000" marR="54000" marL="54000" anchor="ctr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</a:rPr>
                        <a:t>홈페이지(로그인): 햄버거메뉴</a:t>
                      </a:r>
                      <a:endParaRPr sz="800"/>
                    </a:p>
                  </a:txBody>
                  <a:tcPr marT="36000" marB="36000" marR="54000" marL="540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Screen ID</a:t>
                      </a:r>
                      <a:endParaRPr b="1" sz="800"/>
                    </a:p>
                  </a:txBody>
                  <a:tcPr marT="36000" marB="36000" marR="54000" marL="54000" anchor="ctr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</a:rPr>
                        <a:t>INDX_00001</a:t>
                      </a:r>
                      <a:endParaRPr sz="800"/>
                    </a:p>
                  </a:txBody>
                  <a:tcPr marT="36000" marB="36000" marR="54000" marL="540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Author</a:t>
                      </a:r>
                      <a:endParaRPr b="1" sz="800"/>
                    </a:p>
                  </a:txBody>
                  <a:tcPr marT="36000" marB="36000" marR="54000" marL="54000" anchor="ctr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/>
                        <a:t>전주현</a:t>
                      </a:r>
                      <a:endParaRPr sz="800"/>
                    </a:p>
                  </a:txBody>
                  <a:tcPr marT="36000" marB="36000" marR="54000" marL="540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Date</a:t>
                      </a:r>
                      <a:endParaRPr b="1" sz="800"/>
                    </a:p>
                  </a:txBody>
                  <a:tcPr marT="36000" marB="36000" marR="54000" marL="54000" anchor="ctr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</a:rPr>
                        <a:t>2022.05.07</a:t>
                      </a:r>
                      <a:endParaRPr sz="800"/>
                    </a:p>
                  </a:txBody>
                  <a:tcPr marT="36000" marB="36000" marR="54000" marL="54000" anchor="ctr"/>
                </a:tc>
              </a:tr>
              <a:tr h="234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Screen Path</a:t>
                      </a:r>
                      <a:endParaRPr b="1" sz="800"/>
                    </a:p>
                  </a:txBody>
                  <a:tcPr marT="36000" marB="36000" marR="54000" marL="54000" anchor="ctr">
                    <a:solidFill>
                      <a:schemeClr val="lt2"/>
                    </a:solidFill>
                  </a:tcPr>
                </a:tc>
                <a:tc gridSpan="7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/>
                        <a:t>HOME (로그인)</a:t>
                      </a:r>
                      <a:endParaRPr sz="800"/>
                    </a:p>
                  </a:txBody>
                  <a:tcPr marT="36000" marB="36000" marR="54000" marL="54000" anchor="ctr"/>
                </a:tc>
                <a:tc hMerge="1"/>
                <a:tc hMerge="1"/>
                <a:tc hMerge="1"/>
                <a:tc hMerge="1"/>
                <a:tc hMerge="1"/>
                <a:tc hMerge="1"/>
              </a:tr>
            </a:tbl>
          </a:graphicData>
        </a:graphic>
      </p:graphicFrame>
      <p:sp>
        <p:nvSpPr>
          <p:cNvPr id="540" name="Google Shape;540;p50"/>
          <p:cNvSpPr/>
          <p:nvPr/>
        </p:nvSpPr>
        <p:spPr>
          <a:xfrm>
            <a:off x="245475" y="665675"/>
            <a:ext cx="902400" cy="3243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chemeClr val="lt1"/>
                </a:solidFill>
              </a:rPr>
              <a:t>로고</a:t>
            </a:r>
            <a:endParaRPr b="1" sz="1100">
              <a:solidFill>
                <a:schemeClr val="lt1"/>
              </a:solidFill>
            </a:endParaRPr>
          </a:p>
        </p:txBody>
      </p:sp>
      <p:sp>
        <p:nvSpPr>
          <p:cNvPr id="541" name="Google Shape;541;p50"/>
          <p:cNvSpPr/>
          <p:nvPr/>
        </p:nvSpPr>
        <p:spPr>
          <a:xfrm>
            <a:off x="1353425" y="721625"/>
            <a:ext cx="766500" cy="212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900"/>
              <a:t>찜 목록</a:t>
            </a:r>
            <a:endParaRPr b="1" sz="900"/>
          </a:p>
        </p:txBody>
      </p:sp>
      <p:sp>
        <p:nvSpPr>
          <p:cNvPr id="542" name="Google Shape;542;p50"/>
          <p:cNvSpPr/>
          <p:nvPr/>
        </p:nvSpPr>
        <p:spPr>
          <a:xfrm>
            <a:off x="2200501" y="721625"/>
            <a:ext cx="766500" cy="212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900"/>
              <a:t>랭킹</a:t>
            </a:r>
            <a:endParaRPr b="1" sz="900"/>
          </a:p>
        </p:txBody>
      </p:sp>
      <p:sp>
        <p:nvSpPr>
          <p:cNvPr id="543" name="Google Shape;543;p50"/>
          <p:cNvSpPr/>
          <p:nvPr/>
        </p:nvSpPr>
        <p:spPr>
          <a:xfrm>
            <a:off x="3047595" y="721625"/>
            <a:ext cx="766500" cy="212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900"/>
              <a:t>About</a:t>
            </a:r>
            <a:endParaRPr b="1" sz="900"/>
          </a:p>
        </p:txBody>
      </p:sp>
      <p:sp>
        <p:nvSpPr>
          <p:cNvPr id="544" name="Google Shape;544;p50"/>
          <p:cNvSpPr/>
          <p:nvPr/>
        </p:nvSpPr>
        <p:spPr>
          <a:xfrm>
            <a:off x="3974763" y="603550"/>
            <a:ext cx="3200100" cy="2824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45" name="Google Shape;545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26200" y="1364875"/>
            <a:ext cx="674499" cy="674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46" name="Google Shape;546;p50"/>
          <p:cNvGrpSpPr/>
          <p:nvPr/>
        </p:nvGrpSpPr>
        <p:grpSpPr>
          <a:xfrm>
            <a:off x="4226197" y="2155011"/>
            <a:ext cx="1166700" cy="287875"/>
            <a:chOff x="4077547" y="2134249"/>
            <a:chExt cx="1166700" cy="287875"/>
          </a:xfrm>
        </p:grpSpPr>
        <p:sp>
          <p:nvSpPr>
            <p:cNvPr id="547" name="Google Shape;547;p50"/>
            <p:cNvSpPr txBox="1"/>
            <p:nvPr/>
          </p:nvSpPr>
          <p:spPr>
            <a:xfrm>
              <a:off x="4077547" y="2134249"/>
              <a:ext cx="1166700" cy="13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900"/>
                <a:t>자랑하는강아지</a:t>
              </a:r>
              <a:r>
                <a:rPr lang="en-GB" sz="900"/>
                <a:t> 님</a:t>
              </a:r>
              <a:endParaRPr sz="900"/>
            </a:p>
          </p:txBody>
        </p:sp>
        <p:sp>
          <p:nvSpPr>
            <p:cNvPr id="548" name="Google Shape;548;p50"/>
            <p:cNvSpPr txBox="1"/>
            <p:nvPr/>
          </p:nvSpPr>
          <p:spPr>
            <a:xfrm>
              <a:off x="4077547" y="2314424"/>
              <a:ext cx="1166700" cy="107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700">
                  <a:solidFill>
                    <a:srgbClr val="9E9E9E"/>
                  </a:solidFill>
                </a:rPr>
                <a:t>로그아웃</a:t>
              </a:r>
              <a:endParaRPr sz="700">
                <a:solidFill>
                  <a:srgbClr val="9E9E9E"/>
                </a:solidFill>
              </a:endParaRPr>
            </a:p>
          </p:txBody>
        </p:sp>
      </p:grpSp>
      <p:grpSp>
        <p:nvGrpSpPr>
          <p:cNvPr id="549" name="Google Shape;549;p50"/>
          <p:cNvGrpSpPr/>
          <p:nvPr/>
        </p:nvGrpSpPr>
        <p:grpSpPr>
          <a:xfrm>
            <a:off x="5465979" y="1481579"/>
            <a:ext cx="1568808" cy="336500"/>
            <a:chOff x="5926656" y="1758025"/>
            <a:chExt cx="1248256" cy="336500"/>
          </a:xfrm>
        </p:grpSpPr>
        <p:sp>
          <p:nvSpPr>
            <p:cNvPr id="550" name="Google Shape;550;p50"/>
            <p:cNvSpPr txBox="1"/>
            <p:nvPr/>
          </p:nvSpPr>
          <p:spPr>
            <a:xfrm>
              <a:off x="5926656" y="1758025"/>
              <a:ext cx="1248000" cy="324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162000" spcFirstLastPara="1" rIns="16200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900"/>
                <a:t>마이페이지</a:t>
              </a:r>
              <a:endParaRPr sz="900"/>
            </a:p>
          </p:txBody>
        </p:sp>
        <p:cxnSp>
          <p:nvCxnSpPr>
            <p:cNvPr id="551" name="Google Shape;551;p50"/>
            <p:cNvCxnSpPr/>
            <p:nvPr/>
          </p:nvCxnSpPr>
          <p:spPr>
            <a:xfrm>
              <a:off x="5926911" y="2094525"/>
              <a:ext cx="1248000" cy="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552" name="Google Shape;552;p50"/>
          <p:cNvGrpSpPr/>
          <p:nvPr/>
        </p:nvGrpSpPr>
        <p:grpSpPr>
          <a:xfrm>
            <a:off x="5466013" y="1818074"/>
            <a:ext cx="1568808" cy="336499"/>
            <a:chOff x="5926633" y="1758026"/>
            <a:chExt cx="1248256" cy="336499"/>
          </a:xfrm>
        </p:grpSpPr>
        <p:sp>
          <p:nvSpPr>
            <p:cNvPr id="553" name="Google Shape;553;p50"/>
            <p:cNvSpPr txBox="1"/>
            <p:nvPr/>
          </p:nvSpPr>
          <p:spPr>
            <a:xfrm>
              <a:off x="5926633" y="1758026"/>
              <a:ext cx="1248000" cy="324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162000" spcFirstLastPara="1" rIns="16200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900"/>
                <a:t>찜 목록</a:t>
              </a:r>
              <a:endParaRPr sz="900"/>
            </a:p>
          </p:txBody>
        </p:sp>
        <p:cxnSp>
          <p:nvCxnSpPr>
            <p:cNvPr id="554" name="Google Shape;554;p50"/>
            <p:cNvCxnSpPr/>
            <p:nvPr/>
          </p:nvCxnSpPr>
          <p:spPr>
            <a:xfrm>
              <a:off x="5926888" y="2094525"/>
              <a:ext cx="1248000" cy="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555" name="Google Shape;555;p50"/>
          <p:cNvGrpSpPr/>
          <p:nvPr/>
        </p:nvGrpSpPr>
        <p:grpSpPr>
          <a:xfrm>
            <a:off x="5465979" y="2154570"/>
            <a:ext cx="1568808" cy="336497"/>
            <a:chOff x="5926656" y="1758028"/>
            <a:chExt cx="1248256" cy="336497"/>
          </a:xfrm>
        </p:grpSpPr>
        <p:sp>
          <p:nvSpPr>
            <p:cNvPr id="556" name="Google Shape;556;p50"/>
            <p:cNvSpPr txBox="1"/>
            <p:nvPr/>
          </p:nvSpPr>
          <p:spPr>
            <a:xfrm>
              <a:off x="5926656" y="1758028"/>
              <a:ext cx="1248000" cy="324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162000" spcFirstLastPara="1" rIns="16200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900"/>
                <a:t>랭킹</a:t>
              </a:r>
              <a:endParaRPr sz="900"/>
            </a:p>
          </p:txBody>
        </p:sp>
        <p:cxnSp>
          <p:nvCxnSpPr>
            <p:cNvPr id="557" name="Google Shape;557;p50"/>
            <p:cNvCxnSpPr/>
            <p:nvPr/>
          </p:nvCxnSpPr>
          <p:spPr>
            <a:xfrm>
              <a:off x="5926911" y="2094525"/>
              <a:ext cx="1248000" cy="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558" name="Google Shape;558;p50"/>
          <p:cNvGrpSpPr/>
          <p:nvPr/>
        </p:nvGrpSpPr>
        <p:grpSpPr>
          <a:xfrm>
            <a:off x="5465979" y="2491066"/>
            <a:ext cx="1568808" cy="336496"/>
            <a:chOff x="5926656" y="1758029"/>
            <a:chExt cx="1248256" cy="336496"/>
          </a:xfrm>
        </p:grpSpPr>
        <p:sp>
          <p:nvSpPr>
            <p:cNvPr id="559" name="Google Shape;559;p50"/>
            <p:cNvSpPr txBox="1"/>
            <p:nvPr/>
          </p:nvSpPr>
          <p:spPr>
            <a:xfrm>
              <a:off x="5926656" y="1758029"/>
              <a:ext cx="1248000" cy="324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162000" spcFirstLastPara="1" rIns="16200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900"/>
                <a:t>About</a:t>
              </a:r>
              <a:endParaRPr sz="900"/>
            </a:p>
          </p:txBody>
        </p:sp>
        <p:cxnSp>
          <p:nvCxnSpPr>
            <p:cNvPr id="560" name="Google Shape;560;p50"/>
            <p:cNvCxnSpPr/>
            <p:nvPr/>
          </p:nvCxnSpPr>
          <p:spPr>
            <a:xfrm>
              <a:off x="5926911" y="2094525"/>
              <a:ext cx="1248000" cy="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561" name="Google Shape;561;p50"/>
          <p:cNvSpPr txBox="1"/>
          <p:nvPr/>
        </p:nvSpPr>
        <p:spPr>
          <a:xfrm>
            <a:off x="5465400" y="2831676"/>
            <a:ext cx="1567800" cy="32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62000" spcFirstLastPara="1" rIns="162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/>
              <a:t>검색</a:t>
            </a:r>
            <a:endParaRPr sz="900"/>
          </a:p>
        </p:txBody>
      </p:sp>
      <p:pic>
        <p:nvPicPr>
          <p:cNvPr id="562" name="Google Shape;562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63099" y="707412"/>
            <a:ext cx="240804" cy="24082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63" name="Google Shape;563;p50"/>
          <p:cNvGrpSpPr/>
          <p:nvPr/>
        </p:nvGrpSpPr>
        <p:grpSpPr>
          <a:xfrm>
            <a:off x="4053850" y="679925"/>
            <a:ext cx="2631900" cy="295800"/>
            <a:chOff x="4053850" y="679925"/>
            <a:chExt cx="2631900" cy="295800"/>
          </a:xfrm>
        </p:grpSpPr>
        <p:sp>
          <p:nvSpPr>
            <p:cNvPr id="564" name="Google Shape;564;p50"/>
            <p:cNvSpPr/>
            <p:nvPr/>
          </p:nvSpPr>
          <p:spPr>
            <a:xfrm>
              <a:off x="4053850" y="679925"/>
              <a:ext cx="2631900" cy="295800"/>
            </a:xfrm>
            <a:prstGeom prst="roundRect">
              <a:avLst>
                <a:gd fmla="val 50000" name="adj"/>
              </a:avLst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chemeClr val="dk2"/>
                  </a:solidFill>
                </a:rPr>
                <a:t>         인플루언서를 검색하세요</a:t>
              </a:r>
              <a:endParaRPr sz="800">
                <a:solidFill>
                  <a:schemeClr val="dk2"/>
                </a:solidFill>
              </a:endParaRPr>
            </a:p>
          </p:txBody>
        </p:sp>
        <p:pic>
          <p:nvPicPr>
            <p:cNvPr id="565" name="Google Shape;565;p5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156188" y="729875"/>
              <a:ext cx="195900" cy="1959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51"/>
          <p:cNvSpPr/>
          <p:nvPr/>
        </p:nvSpPr>
        <p:spPr>
          <a:xfrm>
            <a:off x="-6700" y="4727225"/>
            <a:ext cx="9150600" cy="4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1" name="Google Shape;571;p51"/>
          <p:cNvSpPr txBox="1"/>
          <p:nvPr/>
        </p:nvSpPr>
        <p:spPr>
          <a:xfrm>
            <a:off x="782850" y="2156100"/>
            <a:ext cx="7103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200"/>
              <a:t>0.1</a:t>
            </a:r>
            <a:r>
              <a:rPr b="1" lang="en-GB" sz="4200"/>
              <a:t> 로그인/회원가입</a:t>
            </a:r>
            <a:endParaRPr b="1" sz="42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52"/>
          <p:cNvSpPr/>
          <p:nvPr/>
        </p:nvSpPr>
        <p:spPr>
          <a:xfrm>
            <a:off x="120325" y="551450"/>
            <a:ext cx="7138800" cy="4431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577" name="Google Shape;577;p52"/>
          <p:cNvGraphicFramePr/>
          <p:nvPr/>
        </p:nvGraphicFramePr>
        <p:xfrm>
          <a:off x="736040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{1029666C-75EA-48AA-956D-8CBDA7290E32}</a:tableStyleId>
              </a:tblPr>
              <a:tblGrid>
                <a:gridCol w="308000"/>
                <a:gridCol w="1475575"/>
              </a:tblGrid>
              <a:tr h="232725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Description</a:t>
                      </a:r>
                      <a:endParaRPr b="1" sz="800"/>
                    </a:p>
                  </a:txBody>
                  <a:tcPr marT="36000" marB="36000" marR="54000" marL="54000" anchor="ctr">
                    <a:solidFill>
                      <a:schemeClr val="lt2"/>
                    </a:solidFill>
                  </a:tcPr>
                </a:tc>
                <a:tc hMerge="1"/>
              </a:tr>
              <a:tr h="232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1</a:t>
                      </a:r>
                      <a:endParaRPr b="1" sz="800"/>
                    </a:p>
                  </a:txBody>
                  <a:tcPr marT="36000" marB="36000" marR="54000" marL="540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36000" marB="36000" marR="54000" marL="54000" anchor="ctr"/>
                </a:tc>
              </a:tr>
              <a:tr h="232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2</a:t>
                      </a:r>
                      <a:endParaRPr b="1" sz="800"/>
                    </a:p>
                  </a:txBody>
                  <a:tcPr marT="36000" marB="36000" marR="54000" marL="540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36000" marB="36000" marR="54000" marL="54000" anchor="ctr"/>
                </a:tc>
              </a:tr>
              <a:tr h="232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3</a:t>
                      </a:r>
                      <a:endParaRPr b="1" sz="800"/>
                    </a:p>
                  </a:txBody>
                  <a:tcPr marT="36000" marB="36000" marR="54000" marL="540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36000" marB="36000" marR="54000" marL="54000" anchor="ctr"/>
                </a:tc>
              </a:tr>
              <a:tr h="232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4</a:t>
                      </a:r>
                      <a:endParaRPr b="1" sz="800"/>
                    </a:p>
                  </a:txBody>
                  <a:tcPr marT="36000" marB="36000" marR="54000" marL="540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36000" marB="36000" marR="54000" marL="54000" anchor="ctr"/>
                </a:tc>
              </a:tr>
              <a:tr h="232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5</a:t>
                      </a:r>
                      <a:endParaRPr b="1" sz="800"/>
                    </a:p>
                  </a:txBody>
                  <a:tcPr marT="36000" marB="36000" marR="54000" marL="540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36000" marB="36000" marR="54000" marL="54000" anchor="ctr"/>
                </a:tc>
              </a:tr>
              <a:tr h="232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6</a:t>
                      </a:r>
                      <a:endParaRPr b="1" sz="800"/>
                    </a:p>
                  </a:txBody>
                  <a:tcPr marT="36000" marB="36000" marR="54000" marL="540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36000" marB="36000" marR="54000" marL="54000" anchor="ctr"/>
                </a:tc>
              </a:tr>
              <a:tr h="232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7</a:t>
                      </a:r>
                      <a:endParaRPr b="1" sz="800"/>
                    </a:p>
                  </a:txBody>
                  <a:tcPr marT="36000" marB="36000" marR="54000" marL="540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36000" marB="36000" marR="54000" marL="54000" anchor="ctr"/>
                </a:tc>
              </a:tr>
              <a:tr h="232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8</a:t>
                      </a:r>
                      <a:endParaRPr b="1" sz="800"/>
                    </a:p>
                  </a:txBody>
                  <a:tcPr marT="36000" marB="36000" marR="54000" marL="540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36000" marB="36000" marR="54000" marL="54000" anchor="ctr"/>
                </a:tc>
              </a:tr>
              <a:tr h="232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9</a:t>
                      </a:r>
                      <a:endParaRPr b="1" sz="800"/>
                    </a:p>
                  </a:txBody>
                  <a:tcPr marT="36000" marB="36000" marR="54000" marL="540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36000" marB="36000" marR="54000" marL="54000" anchor="ctr"/>
                </a:tc>
              </a:tr>
              <a:tr h="232725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Notes</a:t>
                      </a:r>
                      <a:endParaRPr b="1" sz="800"/>
                    </a:p>
                  </a:txBody>
                  <a:tcPr marT="36000" marB="36000" marR="54000" marL="54000" anchor="ctr">
                    <a:solidFill>
                      <a:schemeClr val="lt2"/>
                    </a:solidFill>
                  </a:tcPr>
                </a:tc>
                <a:tc hMerge="1"/>
              </a:tr>
              <a:tr h="232725"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36000" marB="36000" marR="54000" marL="54000" anchor="ctr"/>
                </a:tc>
                <a:tc hMerge="1"/>
              </a:tr>
              <a:tr h="232725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Related ID</a:t>
                      </a:r>
                      <a:endParaRPr b="1" sz="800"/>
                    </a:p>
                  </a:txBody>
                  <a:tcPr marT="36000" marB="36000" marR="54000" marL="54000" anchor="ctr">
                    <a:solidFill>
                      <a:schemeClr val="lt2"/>
                    </a:solidFill>
                  </a:tcPr>
                </a:tc>
                <a:tc hMerge="1"/>
              </a:tr>
              <a:tr h="232725"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36000" marB="36000" marR="54000" marL="54000" anchor="ctr"/>
                </a:tc>
                <a:tc hMerge="1"/>
              </a:tr>
            </a:tbl>
          </a:graphicData>
        </a:graphic>
      </p:graphicFrame>
      <p:graphicFrame>
        <p:nvGraphicFramePr>
          <p:cNvPr id="578" name="Google Shape;578;p52"/>
          <p:cNvGraphicFramePr/>
          <p:nvPr/>
        </p:nvGraphicFramePr>
        <p:xfrm>
          <a:off x="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{1029666C-75EA-48AA-956D-8CBDA7290E32}</a:tableStyleId>
              </a:tblPr>
              <a:tblGrid>
                <a:gridCol w="920050"/>
                <a:gridCol w="1782300"/>
                <a:gridCol w="625650"/>
                <a:gridCol w="898200"/>
                <a:gridCol w="636550"/>
                <a:gridCol w="717700"/>
                <a:gridCol w="632350"/>
                <a:gridCol w="1147600"/>
              </a:tblGrid>
              <a:tr h="234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Page Title</a:t>
                      </a:r>
                      <a:endParaRPr b="1" sz="800"/>
                    </a:p>
                  </a:txBody>
                  <a:tcPr marT="36000" marB="36000" marR="54000" marL="54000" anchor="ctr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/>
                        <a:t>로그인</a:t>
                      </a:r>
                      <a:endParaRPr sz="800"/>
                    </a:p>
                  </a:txBody>
                  <a:tcPr marT="36000" marB="36000" marR="54000" marL="540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Screen ID</a:t>
                      </a:r>
                      <a:endParaRPr b="1" sz="800"/>
                    </a:p>
                  </a:txBody>
                  <a:tcPr marT="36000" marB="36000" marR="54000" marL="54000" anchor="ctr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</a:rPr>
                        <a:t>LOGN_00000</a:t>
                      </a:r>
                      <a:endParaRPr sz="800"/>
                    </a:p>
                  </a:txBody>
                  <a:tcPr marT="36000" marB="36000" marR="54000" marL="540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Author</a:t>
                      </a:r>
                      <a:endParaRPr b="1" sz="800"/>
                    </a:p>
                  </a:txBody>
                  <a:tcPr marT="36000" marB="36000" marR="54000" marL="54000" anchor="ctr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/>
                        <a:t>전주현</a:t>
                      </a:r>
                      <a:endParaRPr sz="800"/>
                    </a:p>
                  </a:txBody>
                  <a:tcPr marT="36000" marB="36000" marR="54000" marL="540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Date</a:t>
                      </a:r>
                      <a:endParaRPr b="1" sz="800"/>
                    </a:p>
                  </a:txBody>
                  <a:tcPr marT="36000" marB="36000" marR="54000" marL="54000" anchor="ctr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</a:rPr>
                        <a:t>2022.04.19</a:t>
                      </a:r>
                      <a:endParaRPr sz="800"/>
                    </a:p>
                  </a:txBody>
                  <a:tcPr marT="36000" marB="36000" marR="54000" marL="54000" anchor="ctr"/>
                </a:tc>
              </a:tr>
              <a:tr h="234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Screen Path</a:t>
                      </a:r>
                      <a:endParaRPr b="1" sz="800"/>
                    </a:p>
                  </a:txBody>
                  <a:tcPr marT="36000" marB="36000" marR="54000" marL="54000" anchor="ctr">
                    <a:solidFill>
                      <a:schemeClr val="lt2"/>
                    </a:solidFill>
                  </a:tcPr>
                </a:tc>
                <a:tc gridSpan="7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/>
                        <a:t>HOME &gt; 로그인</a:t>
                      </a:r>
                      <a:endParaRPr sz="800"/>
                    </a:p>
                  </a:txBody>
                  <a:tcPr marT="36000" marB="36000" marR="54000" marL="54000" anchor="ctr"/>
                </a:tc>
                <a:tc hMerge="1"/>
                <a:tc hMerge="1"/>
                <a:tc hMerge="1"/>
                <a:tc hMerge="1"/>
                <a:tc hMerge="1"/>
                <a:tc hMerge="1"/>
              </a:tr>
            </a:tbl>
          </a:graphicData>
        </a:graphic>
      </p:graphicFrame>
      <p:sp>
        <p:nvSpPr>
          <p:cNvPr id="579" name="Google Shape;579;p52"/>
          <p:cNvSpPr/>
          <p:nvPr/>
        </p:nvSpPr>
        <p:spPr>
          <a:xfrm>
            <a:off x="274950" y="698175"/>
            <a:ext cx="1012500" cy="357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999999"/>
                </a:solidFill>
              </a:rPr>
              <a:t>로고</a:t>
            </a:r>
            <a:endParaRPr b="1" sz="1200">
              <a:solidFill>
                <a:srgbClr val="999999"/>
              </a:solidFill>
            </a:endParaRPr>
          </a:p>
        </p:txBody>
      </p:sp>
      <p:grpSp>
        <p:nvGrpSpPr>
          <p:cNvPr id="580" name="Google Shape;580;p52"/>
          <p:cNvGrpSpPr/>
          <p:nvPr/>
        </p:nvGrpSpPr>
        <p:grpSpPr>
          <a:xfrm>
            <a:off x="2548778" y="2033715"/>
            <a:ext cx="2193297" cy="443335"/>
            <a:chOff x="2548778" y="2423915"/>
            <a:chExt cx="2193297" cy="443335"/>
          </a:xfrm>
        </p:grpSpPr>
        <p:sp>
          <p:nvSpPr>
            <p:cNvPr id="581" name="Google Shape;581;p52"/>
            <p:cNvSpPr/>
            <p:nvPr/>
          </p:nvSpPr>
          <p:spPr>
            <a:xfrm>
              <a:off x="2624975" y="2631450"/>
              <a:ext cx="2117100" cy="2358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rgbClr val="999999"/>
                </a:solidFill>
              </a:endParaRPr>
            </a:p>
          </p:txBody>
        </p:sp>
        <p:sp>
          <p:nvSpPr>
            <p:cNvPr id="582" name="Google Shape;582;p52"/>
            <p:cNvSpPr txBox="1"/>
            <p:nvPr/>
          </p:nvSpPr>
          <p:spPr>
            <a:xfrm>
              <a:off x="2548778" y="2423915"/>
              <a:ext cx="603600" cy="1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6000" lIns="72000" spcFirstLastPara="1" rIns="72000" wrap="square" tIns="3600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800"/>
                <a:t>아이디</a:t>
              </a:r>
              <a:endParaRPr sz="800"/>
            </a:p>
          </p:txBody>
        </p:sp>
      </p:grpSp>
      <p:grpSp>
        <p:nvGrpSpPr>
          <p:cNvPr id="583" name="Google Shape;583;p52"/>
          <p:cNvGrpSpPr/>
          <p:nvPr/>
        </p:nvGrpSpPr>
        <p:grpSpPr>
          <a:xfrm>
            <a:off x="2548778" y="2599943"/>
            <a:ext cx="2193297" cy="443335"/>
            <a:chOff x="2548778" y="3018365"/>
            <a:chExt cx="2193297" cy="443335"/>
          </a:xfrm>
        </p:grpSpPr>
        <p:sp>
          <p:nvSpPr>
            <p:cNvPr id="584" name="Google Shape;584;p52"/>
            <p:cNvSpPr/>
            <p:nvPr/>
          </p:nvSpPr>
          <p:spPr>
            <a:xfrm>
              <a:off x="2624975" y="3225900"/>
              <a:ext cx="2117100" cy="2358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rgbClr val="999999"/>
                </a:solidFill>
              </a:endParaRPr>
            </a:p>
          </p:txBody>
        </p:sp>
        <p:sp>
          <p:nvSpPr>
            <p:cNvPr id="585" name="Google Shape;585;p52"/>
            <p:cNvSpPr txBox="1"/>
            <p:nvPr/>
          </p:nvSpPr>
          <p:spPr>
            <a:xfrm>
              <a:off x="2548778" y="3018365"/>
              <a:ext cx="603600" cy="1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6000" lIns="72000" spcFirstLastPara="1" rIns="72000" wrap="square" tIns="3600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800"/>
                <a:t>비밀번호</a:t>
              </a:r>
              <a:endParaRPr sz="800"/>
            </a:p>
          </p:txBody>
        </p:sp>
      </p:grpSp>
      <p:sp>
        <p:nvSpPr>
          <p:cNvPr id="586" name="Google Shape;586;p52"/>
          <p:cNvSpPr txBox="1"/>
          <p:nvPr/>
        </p:nvSpPr>
        <p:spPr>
          <a:xfrm>
            <a:off x="2510887" y="1547808"/>
            <a:ext cx="1428300" cy="31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91425" spcFirstLastPara="1" rIns="91425" wrap="square" tIns="360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/>
              <a:t>로그인</a:t>
            </a:r>
            <a:endParaRPr b="1" sz="1600"/>
          </a:p>
        </p:txBody>
      </p:sp>
      <p:sp>
        <p:nvSpPr>
          <p:cNvPr id="587" name="Google Shape;587;p52"/>
          <p:cNvSpPr/>
          <p:nvPr/>
        </p:nvSpPr>
        <p:spPr>
          <a:xfrm>
            <a:off x="2631175" y="3773125"/>
            <a:ext cx="2117100" cy="2754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900">
                <a:solidFill>
                  <a:schemeClr val="lt1"/>
                </a:solidFill>
              </a:rPr>
              <a:t>로그인</a:t>
            </a:r>
            <a:endParaRPr b="1" sz="900">
              <a:solidFill>
                <a:schemeClr val="lt1"/>
              </a:solidFill>
            </a:endParaRPr>
          </a:p>
        </p:txBody>
      </p:sp>
      <p:sp>
        <p:nvSpPr>
          <p:cNvPr id="588" name="Google Shape;588;p52"/>
          <p:cNvSpPr/>
          <p:nvPr/>
        </p:nvSpPr>
        <p:spPr>
          <a:xfrm>
            <a:off x="2631175" y="4123094"/>
            <a:ext cx="2117100" cy="2754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900">
                <a:solidFill>
                  <a:schemeClr val="dk2"/>
                </a:solidFill>
              </a:rPr>
              <a:t>회원가입</a:t>
            </a:r>
            <a:endParaRPr b="1" sz="900">
              <a:solidFill>
                <a:schemeClr val="dk2"/>
              </a:solidFill>
            </a:endParaRPr>
          </a:p>
        </p:txBody>
      </p:sp>
      <p:grpSp>
        <p:nvGrpSpPr>
          <p:cNvPr id="589" name="Google Shape;589;p52"/>
          <p:cNvGrpSpPr/>
          <p:nvPr/>
        </p:nvGrpSpPr>
        <p:grpSpPr>
          <a:xfrm>
            <a:off x="-404825" y="1699000"/>
            <a:ext cx="2635800" cy="1971000"/>
            <a:chOff x="-99550" y="2641425"/>
            <a:chExt cx="2635800" cy="1971000"/>
          </a:xfrm>
        </p:grpSpPr>
        <p:sp>
          <p:nvSpPr>
            <p:cNvPr id="590" name="Google Shape;590;p52"/>
            <p:cNvSpPr/>
            <p:nvPr/>
          </p:nvSpPr>
          <p:spPr>
            <a:xfrm>
              <a:off x="-99550" y="2641425"/>
              <a:ext cx="2635800" cy="19710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91" name="Google Shape;591;p52"/>
            <p:cNvGrpSpPr/>
            <p:nvPr/>
          </p:nvGrpSpPr>
          <p:grpSpPr>
            <a:xfrm>
              <a:off x="78053" y="3025415"/>
              <a:ext cx="2193297" cy="443335"/>
              <a:chOff x="2548778" y="2165090"/>
              <a:chExt cx="2193297" cy="443335"/>
            </a:xfrm>
          </p:grpSpPr>
          <p:sp>
            <p:nvSpPr>
              <p:cNvPr id="592" name="Google Shape;592;p52"/>
              <p:cNvSpPr/>
              <p:nvPr/>
            </p:nvSpPr>
            <p:spPr>
              <a:xfrm>
                <a:off x="2624975" y="2372625"/>
                <a:ext cx="2117100" cy="235800"/>
              </a:xfrm>
              <a:prstGeom prst="roundRect">
                <a:avLst>
                  <a:gd fmla="val 16667" name="adj"/>
                </a:avLst>
              </a:prstGeom>
              <a:solidFill>
                <a:schemeClr val="lt1"/>
              </a:solidFill>
              <a:ln cap="flat" cmpd="sng" w="9525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800">
                    <a:solidFill>
                      <a:schemeClr val="dk2"/>
                    </a:solidFill>
                  </a:rPr>
                  <a:t>banana</a:t>
                </a:r>
                <a:endParaRPr sz="800">
                  <a:solidFill>
                    <a:schemeClr val="dk2"/>
                  </a:solidFill>
                </a:endParaRPr>
              </a:p>
            </p:txBody>
          </p:sp>
          <p:sp>
            <p:nvSpPr>
              <p:cNvPr id="593" name="Google Shape;593;p52"/>
              <p:cNvSpPr txBox="1"/>
              <p:nvPr/>
            </p:nvSpPr>
            <p:spPr>
              <a:xfrm>
                <a:off x="2548778" y="2165090"/>
                <a:ext cx="603600" cy="195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36000" lIns="72000" spcFirstLastPara="1" rIns="72000" wrap="square" tIns="36000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GB" sz="800"/>
                  <a:t>아이디</a:t>
                </a:r>
                <a:endParaRPr sz="800"/>
              </a:p>
            </p:txBody>
          </p:sp>
        </p:grpSp>
        <p:grpSp>
          <p:nvGrpSpPr>
            <p:cNvPr id="594" name="Google Shape;594;p52"/>
            <p:cNvGrpSpPr/>
            <p:nvPr/>
          </p:nvGrpSpPr>
          <p:grpSpPr>
            <a:xfrm>
              <a:off x="78053" y="3698343"/>
              <a:ext cx="2193297" cy="443335"/>
              <a:chOff x="2548778" y="3018365"/>
              <a:chExt cx="2193297" cy="443335"/>
            </a:xfrm>
          </p:grpSpPr>
          <p:sp>
            <p:nvSpPr>
              <p:cNvPr id="595" name="Google Shape;595;p52"/>
              <p:cNvSpPr/>
              <p:nvPr/>
            </p:nvSpPr>
            <p:spPr>
              <a:xfrm>
                <a:off x="2624975" y="3225900"/>
                <a:ext cx="2117100" cy="235800"/>
              </a:xfrm>
              <a:prstGeom prst="roundRect">
                <a:avLst>
                  <a:gd fmla="val 16667" name="adj"/>
                </a:avLst>
              </a:prstGeom>
              <a:solidFill>
                <a:schemeClr val="lt1"/>
              </a:solidFill>
              <a:ln cap="flat" cmpd="sng" w="9525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800">
                    <a:solidFill>
                      <a:srgbClr val="999999"/>
                    </a:solidFill>
                  </a:rPr>
                  <a:t>⚫⚫⚫⚫⚫</a:t>
                </a:r>
                <a:endParaRPr sz="800">
                  <a:solidFill>
                    <a:srgbClr val="999999"/>
                  </a:solidFill>
                </a:endParaRPr>
              </a:p>
            </p:txBody>
          </p:sp>
          <p:sp>
            <p:nvSpPr>
              <p:cNvPr id="596" name="Google Shape;596;p52"/>
              <p:cNvSpPr txBox="1"/>
              <p:nvPr/>
            </p:nvSpPr>
            <p:spPr>
              <a:xfrm>
                <a:off x="2548778" y="3018365"/>
                <a:ext cx="603600" cy="195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36000" lIns="72000" spcFirstLastPara="1" rIns="72000" wrap="square" tIns="36000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GB" sz="800"/>
                  <a:t>비밀번호</a:t>
                </a:r>
                <a:endParaRPr sz="800"/>
              </a:p>
            </p:txBody>
          </p:sp>
        </p:grpSp>
        <p:sp>
          <p:nvSpPr>
            <p:cNvPr id="597" name="Google Shape;597;p52"/>
            <p:cNvSpPr txBox="1"/>
            <p:nvPr/>
          </p:nvSpPr>
          <p:spPr>
            <a:xfrm>
              <a:off x="78050" y="3468741"/>
              <a:ext cx="2159400" cy="14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6000" lIns="72000" spcFirstLastPara="1" rIns="72000" wrap="square" tIns="3600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500">
                  <a:solidFill>
                    <a:srgbClr val="FF0000"/>
                  </a:solidFill>
                </a:rPr>
                <a:t>아이디를 </a:t>
              </a:r>
              <a:r>
                <a:rPr b="1" lang="en-GB" sz="500">
                  <a:solidFill>
                    <a:srgbClr val="FF0000"/>
                  </a:solidFill>
                </a:rPr>
                <a:t>다시 </a:t>
              </a:r>
              <a:r>
                <a:rPr b="1" lang="en-GB" sz="500">
                  <a:solidFill>
                    <a:srgbClr val="FF0000"/>
                  </a:solidFill>
                </a:rPr>
                <a:t>확인해주세요.</a:t>
              </a:r>
              <a:endParaRPr sz="500">
                <a:solidFill>
                  <a:srgbClr val="FF0000"/>
                </a:solidFill>
              </a:endParaRPr>
            </a:p>
          </p:txBody>
        </p:sp>
        <p:sp>
          <p:nvSpPr>
            <p:cNvPr id="598" name="Google Shape;598;p52"/>
            <p:cNvSpPr txBox="1"/>
            <p:nvPr/>
          </p:nvSpPr>
          <p:spPr>
            <a:xfrm>
              <a:off x="78050" y="4141666"/>
              <a:ext cx="2159400" cy="14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6000" lIns="72000" spcFirstLastPara="1" rIns="72000" wrap="square" tIns="3600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500">
                  <a:solidFill>
                    <a:srgbClr val="FF0000"/>
                  </a:solidFill>
                </a:rPr>
                <a:t>비밀번호를 </a:t>
              </a:r>
              <a:r>
                <a:rPr b="1" lang="en-GB" sz="500">
                  <a:solidFill>
                    <a:srgbClr val="FF0000"/>
                  </a:solidFill>
                </a:rPr>
                <a:t>다시 확인해주세요.</a:t>
              </a:r>
              <a:endParaRPr sz="500">
                <a:solidFill>
                  <a:srgbClr val="FF0000"/>
                </a:solidFill>
              </a:endParaRPr>
            </a:p>
          </p:txBody>
        </p:sp>
      </p:grpSp>
      <p:sp>
        <p:nvSpPr>
          <p:cNvPr id="599" name="Google Shape;599;p52"/>
          <p:cNvSpPr txBox="1"/>
          <p:nvPr/>
        </p:nvSpPr>
        <p:spPr>
          <a:xfrm>
            <a:off x="3164152" y="3217575"/>
            <a:ext cx="1619400" cy="16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72000" spcFirstLastPara="1" rIns="72000" wrap="square" tIns="3600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600"/>
              <a:t>아이디찾기 </a:t>
            </a:r>
            <a:r>
              <a:rPr b="1" lang="en-GB" sz="600"/>
              <a:t> |  비밀번호찾기</a:t>
            </a:r>
            <a:endParaRPr sz="600"/>
          </a:p>
        </p:txBody>
      </p:sp>
      <p:sp>
        <p:nvSpPr>
          <p:cNvPr id="600" name="Google Shape;600;p52"/>
          <p:cNvSpPr/>
          <p:nvPr/>
        </p:nvSpPr>
        <p:spPr>
          <a:xfrm>
            <a:off x="7360400" y="3350899"/>
            <a:ext cx="3513900" cy="18198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/>
              <a:t>아이디찾기/비밀번호찾기:</a:t>
            </a:r>
            <a:endParaRPr b="1" sz="800"/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SzPts val="800"/>
              <a:buChar char="●"/>
            </a:pPr>
            <a:r>
              <a:rPr lang="en-GB" sz="800"/>
              <a:t>하나로 통일된 process인가요 아니면 아이디찾기 / 비밀번호찾기 따로 할 수 있는 건가요?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/>
              <a:t>	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/>
              <a:t>	=&gt; </a:t>
            </a:r>
            <a:r>
              <a:rPr b="1" lang="en-GB" sz="800"/>
              <a:t>따로 진행</a:t>
            </a:r>
            <a:r>
              <a:rPr lang="en-GB" sz="800"/>
              <a:t>하는게 맞습니다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/>
              <a:t>	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SzPts val="800"/>
              <a:buChar char="●"/>
            </a:pPr>
            <a:r>
              <a:rPr lang="en-GB" sz="800"/>
              <a:t>만약 아이디 / 비밀번호를 각각 찾을 수 있다면 어떤 정보로 찾을 수 있나요? (e.g. 이메일로 비밀번호 찾기)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/>
              <a:t>	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/>
              <a:t>	</a:t>
            </a:r>
            <a:r>
              <a:rPr b="1" lang="en-GB" sz="800"/>
              <a:t>아이디 찾기 : 이메일, 생년월일</a:t>
            </a:r>
            <a:endParaRPr b="1"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/>
              <a:t>	비밀번호 찾기 : 아이디, 이메일, 생년월일</a:t>
            </a:r>
            <a:endParaRPr b="1" sz="8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53"/>
          <p:cNvSpPr/>
          <p:nvPr/>
        </p:nvSpPr>
        <p:spPr>
          <a:xfrm>
            <a:off x="120325" y="551450"/>
            <a:ext cx="7138800" cy="4431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606" name="Google Shape;606;p53"/>
          <p:cNvGraphicFramePr/>
          <p:nvPr/>
        </p:nvGraphicFramePr>
        <p:xfrm>
          <a:off x="736040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{1029666C-75EA-48AA-956D-8CBDA7290E32}</a:tableStyleId>
              </a:tblPr>
              <a:tblGrid>
                <a:gridCol w="308000"/>
                <a:gridCol w="1475575"/>
              </a:tblGrid>
              <a:tr h="232725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Description</a:t>
                      </a:r>
                      <a:endParaRPr b="1" sz="800"/>
                    </a:p>
                  </a:txBody>
                  <a:tcPr marT="36000" marB="36000" marR="54000" marL="54000" anchor="ctr">
                    <a:solidFill>
                      <a:schemeClr val="lt2"/>
                    </a:solidFill>
                  </a:tcPr>
                </a:tc>
                <a:tc hMerge="1"/>
              </a:tr>
              <a:tr h="232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1</a:t>
                      </a:r>
                      <a:endParaRPr b="1" sz="800"/>
                    </a:p>
                  </a:txBody>
                  <a:tcPr marT="36000" marB="36000" marR="54000" marL="540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36000" marB="36000" marR="54000" marL="54000" anchor="ctr"/>
                </a:tc>
              </a:tr>
              <a:tr h="232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2</a:t>
                      </a:r>
                      <a:endParaRPr b="1" sz="800"/>
                    </a:p>
                  </a:txBody>
                  <a:tcPr marT="36000" marB="36000" marR="54000" marL="540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36000" marB="36000" marR="54000" marL="54000" anchor="ctr"/>
                </a:tc>
              </a:tr>
              <a:tr h="232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3</a:t>
                      </a:r>
                      <a:endParaRPr b="1" sz="800"/>
                    </a:p>
                  </a:txBody>
                  <a:tcPr marT="36000" marB="36000" marR="54000" marL="540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36000" marB="36000" marR="54000" marL="54000" anchor="ctr"/>
                </a:tc>
              </a:tr>
              <a:tr h="232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4</a:t>
                      </a:r>
                      <a:endParaRPr b="1" sz="800"/>
                    </a:p>
                  </a:txBody>
                  <a:tcPr marT="36000" marB="36000" marR="54000" marL="540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36000" marB="36000" marR="54000" marL="54000" anchor="ctr"/>
                </a:tc>
              </a:tr>
              <a:tr h="232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5</a:t>
                      </a:r>
                      <a:endParaRPr b="1" sz="800"/>
                    </a:p>
                  </a:txBody>
                  <a:tcPr marT="36000" marB="36000" marR="54000" marL="540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36000" marB="36000" marR="54000" marL="54000" anchor="ctr"/>
                </a:tc>
              </a:tr>
              <a:tr h="232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6</a:t>
                      </a:r>
                      <a:endParaRPr b="1" sz="800"/>
                    </a:p>
                  </a:txBody>
                  <a:tcPr marT="36000" marB="36000" marR="54000" marL="540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36000" marB="36000" marR="54000" marL="54000" anchor="ctr"/>
                </a:tc>
              </a:tr>
              <a:tr h="232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7</a:t>
                      </a:r>
                      <a:endParaRPr b="1" sz="800"/>
                    </a:p>
                  </a:txBody>
                  <a:tcPr marT="36000" marB="36000" marR="54000" marL="540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36000" marB="36000" marR="54000" marL="54000" anchor="ctr"/>
                </a:tc>
              </a:tr>
              <a:tr h="232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8</a:t>
                      </a:r>
                      <a:endParaRPr b="1" sz="800"/>
                    </a:p>
                  </a:txBody>
                  <a:tcPr marT="36000" marB="36000" marR="54000" marL="540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36000" marB="36000" marR="54000" marL="54000" anchor="ctr"/>
                </a:tc>
              </a:tr>
              <a:tr h="232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9</a:t>
                      </a:r>
                      <a:endParaRPr b="1" sz="800"/>
                    </a:p>
                  </a:txBody>
                  <a:tcPr marT="36000" marB="36000" marR="54000" marL="540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36000" marB="36000" marR="54000" marL="54000" anchor="ctr"/>
                </a:tc>
              </a:tr>
              <a:tr h="232725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Notes</a:t>
                      </a:r>
                      <a:endParaRPr b="1" sz="800"/>
                    </a:p>
                  </a:txBody>
                  <a:tcPr marT="36000" marB="36000" marR="54000" marL="54000" anchor="ctr">
                    <a:solidFill>
                      <a:schemeClr val="lt2"/>
                    </a:solidFill>
                  </a:tcPr>
                </a:tc>
                <a:tc hMerge="1"/>
              </a:tr>
              <a:tr h="232725"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36000" marB="36000" marR="54000" marL="54000" anchor="ctr"/>
                </a:tc>
                <a:tc hMerge="1"/>
              </a:tr>
              <a:tr h="232725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Related ID</a:t>
                      </a:r>
                      <a:endParaRPr b="1" sz="800"/>
                    </a:p>
                  </a:txBody>
                  <a:tcPr marT="36000" marB="36000" marR="54000" marL="54000" anchor="ctr">
                    <a:solidFill>
                      <a:schemeClr val="lt2"/>
                    </a:solidFill>
                  </a:tcPr>
                </a:tc>
                <a:tc hMerge="1"/>
              </a:tr>
              <a:tr h="232725"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36000" marB="36000" marR="54000" marL="54000" anchor="ctr"/>
                </a:tc>
                <a:tc hMerge="1"/>
              </a:tr>
            </a:tbl>
          </a:graphicData>
        </a:graphic>
      </p:graphicFrame>
      <p:graphicFrame>
        <p:nvGraphicFramePr>
          <p:cNvPr id="607" name="Google Shape;607;p53"/>
          <p:cNvGraphicFramePr/>
          <p:nvPr/>
        </p:nvGraphicFramePr>
        <p:xfrm>
          <a:off x="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{1029666C-75EA-48AA-956D-8CBDA7290E32}</a:tableStyleId>
              </a:tblPr>
              <a:tblGrid>
                <a:gridCol w="920050"/>
                <a:gridCol w="1782300"/>
                <a:gridCol w="625650"/>
                <a:gridCol w="898200"/>
                <a:gridCol w="636550"/>
                <a:gridCol w="717700"/>
                <a:gridCol w="632350"/>
                <a:gridCol w="1147600"/>
              </a:tblGrid>
              <a:tr h="234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Page Title</a:t>
                      </a:r>
                      <a:endParaRPr b="1" sz="800"/>
                    </a:p>
                  </a:txBody>
                  <a:tcPr marT="36000" marB="36000" marR="54000" marL="54000" anchor="ctr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/>
                        <a:t>아이디찾기</a:t>
                      </a:r>
                      <a:endParaRPr sz="800"/>
                    </a:p>
                  </a:txBody>
                  <a:tcPr marT="36000" marB="36000" marR="54000" marL="540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Screen ID</a:t>
                      </a:r>
                      <a:endParaRPr b="1" sz="800"/>
                    </a:p>
                  </a:txBody>
                  <a:tcPr marT="36000" marB="36000" marR="54000" marL="54000" anchor="ctr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</a:rPr>
                        <a:t>LOGN_0010</a:t>
                      </a:r>
                      <a:r>
                        <a:rPr lang="en-GB" sz="800">
                          <a:solidFill>
                            <a:schemeClr val="dk1"/>
                          </a:solidFill>
                        </a:rPr>
                        <a:t>0</a:t>
                      </a:r>
                      <a:endParaRPr sz="800"/>
                    </a:p>
                  </a:txBody>
                  <a:tcPr marT="36000" marB="36000" marR="54000" marL="540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Author</a:t>
                      </a:r>
                      <a:endParaRPr b="1" sz="800"/>
                    </a:p>
                  </a:txBody>
                  <a:tcPr marT="36000" marB="36000" marR="54000" marL="54000" anchor="ctr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/>
                        <a:t>전주현</a:t>
                      </a:r>
                      <a:endParaRPr sz="800"/>
                    </a:p>
                  </a:txBody>
                  <a:tcPr marT="36000" marB="36000" marR="54000" marL="540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Date</a:t>
                      </a:r>
                      <a:endParaRPr b="1" sz="800"/>
                    </a:p>
                  </a:txBody>
                  <a:tcPr marT="36000" marB="36000" marR="54000" marL="54000" anchor="ctr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</a:rPr>
                        <a:t>2022.04.19</a:t>
                      </a:r>
                      <a:endParaRPr sz="800"/>
                    </a:p>
                  </a:txBody>
                  <a:tcPr marT="36000" marB="36000" marR="54000" marL="54000" anchor="ctr"/>
                </a:tc>
              </a:tr>
              <a:tr h="234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Screen Path</a:t>
                      </a:r>
                      <a:endParaRPr b="1" sz="800"/>
                    </a:p>
                  </a:txBody>
                  <a:tcPr marT="36000" marB="36000" marR="54000" marL="54000" anchor="ctr">
                    <a:solidFill>
                      <a:schemeClr val="lt2"/>
                    </a:solidFill>
                  </a:tcPr>
                </a:tc>
                <a:tc gridSpan="7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/>
                        <a:t>HOME &gt; 로그인 &gt; 아이디찾기</a:t>
                      </a:r>
                      <a:endParaRPr sz="800"/>
                    </a:p>
                  </a:txBody>
                  <a:tcPr marT="36000" marB="36000" marR="54000" marL="54000" anchor="ctr"/>
                </a:tc>
                <a:tc hMerge="1"/>
                <a:tc hMerge="1"/>
                <a:tc hMerge="1"/>
                <a:tc hMerge="1"/>
                <a:tc hMerge="1"/>
                <a:tc hMerge="1"/>
              </a:tr>
            </a:tbl>
          </a:graphicData>
        </a:graphic>
      </p:graphicFrame>
      <p:sp>
        <p:nvSpPr>
          <p:cNvPr id="608" name="Google Shape;608;p53"/>
          <p:cNvSpPr/>
          <p:nvPr/>
        </p:nvSpPr>
        <p:spPr>
          <a:xfrm>
            <a:off x="274950" y="698175"/>
            <a:ext cx="1012500" cy="357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999999"/>
                </a:solidFill>
              </a:rPr>
              <a:t>로고</a:t>
            </a:r>
            <a:endParaRPr b="1" sz="1200">
              <a:solidFill>
                <a:srgbClr val="999999"/>
              </a:solidFill>
            </a:endParaRPr>
          </a:p>
        </p:txBody>
      </p:sp>
      <p:grpSp>
        <p:nvGrpSpPr>
          <p:cNvPr id="609" name="Google Shape;609;p53"/>
          <p:cNvGrpSpPr/>
          <p:nvPr/>
        </p:nvGrpSpPr>
        <p:grpSpPr>
          <a:xfrm>
            <a:off x="2548778" y="2290715"/>
            <a:ext cx="2193297" cy="443335"/>
            <a:chOff x="2548778" y="2423915"/>
            <a:chExt cx="2193297" cy="443335"/>
          </a:xfrm>
        </p:grpSpPr>
        <p:sp>
          <p:nvSpPr>
            <p:cNvPr id="610" name="Google Shape;610;p53"/>
            <p:cNvSpPr/>
            <p:nvPr/>
          </p:nvSpPr>
          <p:spPr>
            <a:xfrm>
              <a:off x="2624975" y="2631450"/>
              <a:ext cx="2117100" cy="2358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rgbClr val="999999"/>
                </a:solidFill>
              </a:endParaRPr>
            </a:p>
          </p:txBody>
        </p:sp>
        <p:sp>
          <p:nvSpPr>
            <p:cNvPr id="611" name="Google Shape;611;p53"/>
            <p:cNvSpPr txBox="1"/>
            <p:nvPr/>
          </p:nvSpPr>
          <p:spPr>
            <a:xfrm>
              <a:off x="2548778" y="2423915"/>
              <a:ext cx="603600" cy="1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6000" lIns="72000" spcFirstLastPara="1" rIns="72000" wrap="square" tIns="3600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800"/>
                <a:t>이메일</a:t>
              </a:r>
              <a:endParaRPr sz="800"/>
            </a:p>
          </p:txBody>
        </p:sp>
      </p:grpSp>
      <p:grpSp>
        <p:nvGrpSpPr>
          <p:cNvPr id="612" name="Google Shape;612;p53"/>
          <p:cNvGrpSpPr/>
          <p:nvPr/>
        </p:nvGrpSpPr>
        <p:grpSpPr>
          <a:xfrm>
            <a:off x="2548773" y="3366775"/>
            <a:ext cx="2193302" cy="443328"/>
            <a:chOff x="2548773" y="3018372"/>
            <a:chExt cx="2193302" cy="443328"/>
          </a:xfrm>
        </p:grpSpPr>
        <p:sp>
          <p:nvSpPr>
            <p:cNvPr id="613" name="Google Shape;613;p53"/>
            <p:cNvSpPr/>
            <p:nvPr/>
          </p:nvSpPr>
          <p:spPr>
            <a:xfrm>
              <a:off x="2624975" y="3225900"/>
              <a:ext cx="2117100" cy="2358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rgbClr val="999999"/>
                </a:solidFill>
              </a:endParaRPr>
            </a:p>
          </p:txBody>
        </p:sp>
        <p:sp>
          <p:nvSpPr>
            <p:cNvPr id="614" name="Google Shape;614;p53"/>
            <p:cNvSpPr txBox="1"/>
            <p:nvPr/>
          </p:nvSpPr>
          <p:spPr>
            <a:xfrm>
              <a:off x="2548773" y="3018372"/>
              <a:ext cx="958500" cy="1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6000" lIns="72000" spcFirstLastPara="1" rIns="72000" wrap="square" tIns="3600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800"/>
                <a:t>좋아하는 색은?</a:t>
              </a:r>
              <a:endParaRPr sz="800"/>
            </a:p>
          </p:txBody>
        </p:sp>
      </p:grpSp>
      <p:sp>
        <p:nvSpPr>
          <p:cNvPr id="615" name="Google Shape;615;p53"/>
          <p:cNvSpPr txBox="1"/>
          <p:nvPr/>
        </p:nvSpPr>
        <p:spPr>
          <a:xfrm>
            <a:off x="2510868" y="1130925"/>
            <a:ext cx="2231100" cy="31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91425" spcFirstLastPara="1" rIns="91425" wrap="square" tIns="360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/>
              <a:t>아이디/비밀번호 찾기</a:t>
            </a:r>
            <a:endParaRPr b="1" sz="1600"/>
          </a:p>
        </p:txBody>
      </p:sp>
      <p:sp>
        <p:nvSpPr>
          <p:cNvPr id="616" name="Google Shape;616;p53"/>
          <p:cNvSpPr txBox="1"/>
          <p:nvPr/>
        </p:nvSpPr>
        <p:spPr>
          <a:xfrm>
            <a:off x="2548775" y="1568725"/>
            <a:ext cx="1096500" cy="195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36000" lIns="72000" spcFirstLastPara="1" rIns="72000" wrap="square" tIns="360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 u="sng"/>
              <a:t>아이디 찾기</a:t>
            </a:r>
            <a:endParaRPr b="1" sz="800" u="sng"/>
          </a:p>
        </p:txBody>
      </p:sp>
      <p:sp>
        <p:nvSpPr>
          <p:cNvPr id="617" name="Google Shape;617;p53"/>
          <p:cNvSpPr txBox="1"/>
          <p:nvPr/>
        </p:nvSpPr>
        <p:spPr>
          <a:xfrm>
            <a:off x="3645425" y="1568725"/>
            <a:ext cx="1096500" cy="195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36000" lIns="72000" spcFirstLastPara="1" rIns="72000" wrap="square" tIns="360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/>
              <a:t>비밀번호 찾기</a:t>
            </a:r>
            <a:endParaRPr sz="800"/>
          </a:p>
        </p:txBody>
      </p:sp>
      <p:grpSp>
        <p:nvGrpSpPr>
          <p:cNvPr id="618" name="Google Shape;618;p53"/>
          <p:cNvGrpSpPr/>
          <p:nvPr/>
        </p:nvGrpSpPr>
        <p:grpSpPr>
          <a:xfrm>
            <a:off x="2548773" y="2828750"/>
            <a:ext cx="2193302" cy="443325"/>
            <a:chOff x="2548773" y="3018372"/>
            <a:chExt cx="2193302" cy="443325"/>
          </a:xfrm>
        </p:grpSpPr>
        <p:sp>
          <p:nvSpPr>
            <p:cNvPr id="619" name="Google Shape;619;p53"/>
            <p:cNvSpPr/>
            <p:nvPr/>
          </p:nvSpPr>
          <p:spPr>
            <a:xfrm>
              <a:off x="2624975" y="3225897"/>
              <a:ext cx="2117100" cy="2358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chemeClr val="dk2"/>
                  </a:solidFill>
                </a:rPr>
                <a:t>      1999-01-01</a:t>
              </a:r>
              <a:endParaRPr sz="800">
                <a:solidFill>
                  <a:schemeClr val="dk2"/>
                </a:solidFill>
              </a:endParaRPr>
            </a:p>
          </p:txBody>
        </p:sp>
        <p:sp>
          <p:nvSpPr>
            <p:cNvPr id="620" name="Google Shape;620;p53"/>
            <p:cNvSpPr txBox="1"/>
            <p:nvPr/>
          </p:nvSpPr>
          <p:spPr>
            <a:xfrm>
              <a:off x="2548773" y="3018372"/>
              <a:ext cx="922500" cy="1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6000" lIns="72000" spcFirstLastPara="1" rIns="72000" wrap="square" tIns="3600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800"/>
                <a:t>생년월일</a:t>
              </a:r>
              <a:endParaRPr sz="800">
                <a:solidFill>
                  <a:srgbClr val="FF0000"/>
                </a:solidFill>
              </a:endParaRPr>
            </a:p>
          </p:txBody>
        </p:sp>
      </p:grpSp>
      <p:pic>
        <p:nvPicPr>
          <p:cNvPr id="621" name="Google Shape;621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5706" y="3062370"/>
            <a:ext cx="180625" cy="180625"/>
          </a:xfrm>
          <a:prstGeom prst="rect">
            <a:avLst/>
          </a:prstGeom>
          <a:noFill/>
          <a:ln>
            <a:noFill/>
          </a:ln>
        </p:spPr>
      </p:pic>
      <p:sp>
        <p:nvSpPr>
          <p:cNvPr id="622" name="Google Shape;622;p53"/>
          <p:cNvSpPr txBox="1"/>
          <p:nvPr/>
        </p:nvSpPr>
        <p:spPr>
          <a:xfrm>
            <a:off x="2548774" y="1883525"/>
            <a:ext cx="2231100" cy="28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72000" spcFirstLastPara="1" rIns="72000" wrap="square" tIns="360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/>
              <a:t>* </a:t>
            </a:r>
            <a:r>
              <a:rPr lang="en-GB" sz="700"/>
              <a:t>아이디를 잊으셨나요?</a:t>
            </a:r>
            <a:endParaRPr sz="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700"/>
              <a:t>회원가입시 등록한 정보</a:t>
            </a:r>
            <a:r>
              <a:rPr lang="en-GB" sz="700"/>
              <a:t>를 입력해주세요!</a:t>
            </a:r>
            <a:endParaRPr sz="700"/>
          </a:p>
        </p:txBody>
      </p:sp>
      <p:sp>
        <p:nvSpPr>
          <p:cNvPr id="623" name="Google Shape;623;p53"/>
          <p:cNvSpPr/>
          <p:nvPr/>
        </p:nvSpPr>
        <p:spPr>
          <a:xfrm>
            <a:off x="2631175" y="4172825"/>
            <a:ext cx="2117100" cy="2754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900">
                <a:solidFill>
                  <a:schemeClr val="lt1"/>
                </a:solidFill>
              </a:rPr>
              <a:t>아이디찾기</a:t>
            </a:r>
            <a:endParaRPr b="1" sz="9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7"/>
          <p:cNvSpPr txBox="1"/>
          <p:nvPr/>
        </p:nvSpPr>
        <p:spPr>
          <a:xfrm>
            <a:off x="2637000" y="3594875"/>
            <a:ext cx="38700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나만의 인플루언서 플랫폼</a:t>
            </a:r>
            <a:endParaRPr/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나의 취향에 맞는 인플루언서를 만나다</a:t>
            </a:r>
            <a:endParaRPr/>
          </a:p>
        </p:txBody>
      </p:sp>
      <p:sp>
        <p:nvSpPr>
          <p:cNvPr id="114" name="Google Shape;114;p27"/>
          <p:cNvSpPr/>
          <p:nvPr/>
        </p:nvSpPr>
        <p:spPr>
          <a:xfrm>
            <a:off x="2401700" y="1647025"/>
            <a:ext cx="1542300" cy="15423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accent1"/>
                </a:solidFill>
              </a:rPr>
              <a:t>Min</a:t>
            </a:r>
            <a:r>
              <a:rPr lang="en-GB" sz="1600">
                <a:solidFill>
                  <a:schemeClr val="accent1"/>
                </a:solidFill>
              </a:rPr>
              <a:t>e</a:t>
            </a:r>
            <a:endParaRPr/>
          </a:p>
        </p:txBody>
      </p:sp>
      <p:sp>
        <p:nvSpPr>
          <p:cNvPr id="115" name="Google Shape;115;p27"/>
          <p:cNvSpPr/>
          <p:nvPr/>
        </p:nvSpPr>
        <p:spPr>
          <a:xfrm>
            <a:off x="5199996" y="1647025"/>
            <a:ext cx="1542300" cy="15423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accent1"/>
                </a:solidFill>
              </a:rPr>
              <a:t>influencer</a:t>
            </a:r>
            <a:endParaRPr sz="1600">
              <a:solidFill>
                <a:schemeClr val="accent1"/>
              </a:solidFill>
            </a:endParaRPr>
          </a:p>
        </p:txBody>
      </p:sp>
      <p:sp>
        <p:nvSpPr>
          <p:cNvPr id="116" name="Google Shape;116;p27"/>
          <p:cNvSpPr txBox="1"/>
          <p:nvPr/>
        </p:nvSpPr>
        <p:spPr>
          <a:xfrm>
            <a:off x="2963700" y="538550"/>
            <a:ext cx="3216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chemeClr val="accent1"/>
                </a:solidFill>
              </a:rPr>
              <a:t>MINE</a:t>
            </a:r>
            <a:r>
              <a:rPr b="1" lang="en-GB" sz="1800">
                <a:solidFill>
                  <a:schemeClr val="accent1"/>
                </a:solidFill>
              </a:rPr>
              <a:t>플루언서</a:t>
            </a:r>
            <a:endParaRPr b="1" sz="1800">
              <a:solidFill>
                <a:schemeClr val="accent1"/>
              </a:solidFill>
            </a:endParaRPr>
          </a:p>
        </p:txBody>
      </p:sp>
      <p:grpSp>
        <p:nvGrpSpPr>
          <p:cNvPr id="117" name="Google Shape;117;p27"/>
          <p:cNvGrpSpPr/>
          <p:nvPr/>
        </p:nvGrpSpPr>
        <p:grpSpPr>
          <a:xfrm>
            <a:off x="4474050" y="2320225"/>
            <a:ext cx="195900" cy="195900"/>
            <a:chOff x="1884950" y="902550"/>
            <a:chExt cx="195900" cy="195900"/>
          </a:xfrm>
        </p:grpSpPr>
        <p:cxnSp>
          <p:nvCxnSpPr>
            <p:cNvPr id="118" name="Google Shape;118;p27"/>
            <p:cNvCxnSpPr/>
            <p:nvPr/>
          </p:nvCxnSpPr>
          <p:spPr>
            <a:xfrm>
              <a:off x="1982900" y="902550"/>
              <a:ext cx="0" cy="19590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9" name="Google Shape;119;p27"/>
            <p:cNvCxnSpPr/>
            <p:nvPr/>
          </p:nvCxnSpPr>
          <p:spPr>
            <a:xfrm rot="10800000">
              <a:off x="1982900" y="902550"/>
              <a:ext cx="0" cy="19590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54"/>
          <p:cNvSpPr/>
          <p:nvPr/>
        </p:nvSpPr>
        <p:spPr>
          <a:xfrm>
            <a:off x="120325" y="551450"/>
            <a:ext cx="7138800" cy="4431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629" name="Google Shape;629;p54"/>
          <p:cNvGraphicFramePr/>
          <p:nvPr/>
        </p:nvGraphicFramePr>
        <p:xfrm>
          <a:off x="736040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{1029666C-75EA-48AA-956D-8CBDA7290E32}</a:tableStyleId>
              </a:tblPr>
              <a:tblGrid>
                <a:gridCol w="308000"/>
                <a:gridCol w="1475575"/>
              </a:tblGrid>
              <a:tr h="232725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Description</a:t>
                      </a:r>
                      <a:endParaRPr b="1" sz="800"/>
                    </a:p>
                  </a:txBody>
                  <a:tcPr marT="36000" marB="36000" marR="54000" marL="54000" anchor="ctr">
                    <a:solidFill>
                      <a:schemeClr val="lt2"/>
                    </a:solidFill>
                  </a:tcPr>
                </a:tc>
                <a:tc hMerge="1"/>
              </a:tr>
              <a:tr h="232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1</a:t>
                      </a:r>
                      <a:endParaRPr b="1" sz="800"/>
                    </a:p>
                  </a:txBody>
                  <a:tcPr marT="36000" marB="36000" marR="54000" marL="540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36000" marB="36000" marR="54000" marL="54000" anchor="ctr"/>
                </a:tc>
              </a:tr>
              <a:tr h="232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2</a:t>
                      </a:r>
                      <a:endParaRPr b="1" sz="800"/>
                    </a:p>
                  </a:txBody>
                  <a:tcPr marT="36000" marB="36000" marR="54000" marL="540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36000" marB="36000" marR="54000" marL="54000" anchor="ctr"/>
                </a:tc>
              </a:tr>
              <a:tr h="232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3</a:t>
                      </a:r>
                      <a:endParaRPr b="1" sz="800"/>
                    </a:p>
                  </a:txBody>
                  <a:tcPr marT="36000" marB="36000" marR="54000" marL="540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36000" marB="36000" marR="54000" marL="54000" anchor="ctr"/>
                </a:tc>
              </a:tr>
              <a:tr h="232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4</a:t>
                      </a:r>
                      <a:endParaRPr b="1" sz="800"/>
                    </a:p>
                  </a:txBody>
                  <a:tcPr marT="36000" marB="36000" marR="54000" marL="540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36000" marB="36000" marR="54000" marL="54000" anchor="ctr"/>
                </a:tc>
              </a:tr>
              <a:tr h="232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5</a:t>
                      </a:r>
                      <a:endParaRPr b="1" sz="800"/>
                    </a:p>
                  </a:txBody>
                  <a:tcPr marT="36000" marB="36000" marR="54000" marL="540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36000" marB="36000" marR="54000" marL="54000" anchor="ctr"/>
                </a:tc>
              </a:tr>
              <a:tr h="232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6</a:t>
                      </a:r>
                      <a:endParaRPr b="1" sz="800"/>
                    </a:p>
                  </a:txBody>
                  <a:tcPr marT="36000" marB="36000" marR="54000" marL="540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36000" marB="36000" marR="54000" marL="54000" anchor="ctr"/>
                </a:tc>
              </a:tr>
              <a:tr h="232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7</a:t>
                      </a:r>
                      <a:endParaRPr b="1" sz="800"/>
                    </a:p>
                  </a:txBody>
                  <a:tcPr marT="36000" marB="36000" marR="54000" marL="540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36000" marB="36000" marR="54000" marL="54000" anchor="ctr"/>
                </a:tc>
              </a:tr>
              <a:tr h="232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8</a:t>
                      </a:r>
                      <a:endParaRPr b="1" sz="800"/>
                    </a:p>
                  </a:txBody>
                  <a:tcPr marT="36000" marB="36000" marR="54000" marL="540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36000" marB="36000" marR="54000" marL="54000" anchor="ctr"/>
                </a:tc>
              </a:tr>
              <a:tr h="232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9</a:t>
                      </a:r>
                      <a:endParaRPr b="1" sz="800"/>
                    </a:p>
                  </a:txBody>
                  <a:tcPr marT="36000" marB="36000" marR="54000" marL="540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36000" marB="36000" marR="54000" marL="54000" anchor="ctr"/>
                </a:tc>
              </a:tr>
              <a:tr h="232725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Notes</a:t>
                      </a:r>
                      <a:endParaRPr b="1" sz="800"/>
                    </a:p>
                  </a:txBody>
                  <a:tcPr marT="36000" marB="36000" marR="54000" marL="54000" anchor="ctr">
                    <a:solidFill>
                      <a:schemeClr val="lt2"/>
                    </a:solidFill>
                  </a:tcPr>
                </a:tc>
                <a:tc hMerge="1"/>
              </a:tr>
              <a:tr h="232725"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36000" marB="36000" marR="54000" marL="54000" anchor="ctr"/>
                </a:tc>
                <a:tc hMerge="1"/>
              </a:tr>
              <a:tr h="232725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Related ID</a:t>
                      </a:r>
                      <a:endParaRPr b="1" sz="800"/>
                    </a:p>
                  </a:txBody>
                  <a:tcPr marT="36000" marB="36000" marR="54000" marL="54000" anchor="ctr">
                    <a:solidFill>
                      <a:schemeClr val="lt2"/>
                    </a:solidFill>
                  </a:tcPr>
                </a:tc>
                <a:tc hMerge="1"/>
              </a:tr>
              <a:tr h="232725"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36000" marB="36000" marR="54000" marL="54000" anchor="ctr"/>
                </a:tc>
                <a:tc hMerge="1"/>
              </a:tr>
            </a:tbl>
          </a:graphicData>
        </a:graphic>
      </p:graphicFrame>
      <p:graphicFrame>
        <p:nvGraphicFramePr>
          <p:cNvPr id="630" name="Google Shape;630;p54"/>
          <p:cNvGraphicFramePr/>
          <p:nvPr/>
        </p:nvGraphicFramePr>
        <p:xfrm>
          <a:off x="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{1029666C-75EA-48AA-956D-8CBDA7290E32}</a:tableStyleId>
              </a:tblPr>
              <a:tblGrid>
                <a:gridCol w="920050"/>
                <a:gridCol w="1782300"/>
                <a:gridCol w="625650"/>
                <a:gridCol w="898200"/>
                <a:gridCol w="636550"/>
                <a:gridCol w="717700"/>
                <a:gridCol w="632350"/>
                <a:gridCol w="1147600"/>
              </a:tblGrid>
              <a:tr h="234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Page Title</a:t>
                      </a:r>
                      <a:endParaRPr b="1" sz="800"/>
                    </a:p>
                  </a:txBody>
                  <a:tcPr marT="36000" marB="36000" marR="54000" marL="54000" anchor="ctr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/>
                        <a:t>아이디찾기: 완료</a:t>
                      </a:r>
                      <a:endParaRPr sz="800"/>
                    </a:p>
                  </a:txBody>
                  <a:tcPr marT="36000" marB="36000" marR="54000" marL="540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Screen ID</a:t>
                      </a:r>
                      <a:endParaRPr b="1" sz="800"/>
                    </a:p>
                  </a:txBody>
                  <a:tcPr marT="36000" marB="36000" marR="54000" marL="54000" anchor="ctr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</a:rPr>
                        <a:t>LOGN_00101</a:t>
                      </a:r>
                      <a:endParaRPr sz="800"/>
                    </a:p>
                  </a:txBody>
                  <a:tcPr marT="36000" marB="36000" marR="54000" marL="540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Author</a:t>
                      </a:r>
                      <a:endParaRPr b="1" sz="800"/>
                    </a:p>
                  </a:txBody>
                  <a:tcPr marT="36000" marB="36000" marR="54000" marL="54000" anchor="ctr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/>
                        <a:t>전주현</a:t>
                      </a:r>
                      <a:endParaRPr sz="800"/>
                    </a:p>
                  </a:txBody>
                  <a:tcPr marT="36000" marB="36000" marR="54000" marL="540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Date</a:t>
                      </a:r>
                      <a:endParaRPr b="1" sz="800"/>
                    </a:p>
                  </a:txBody>
                  <a:tcPr marT="36000" marB="36000" marR="54000" marL="54000" anchor="ctr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</a:rPr>
                        <a:t>2022.04.19</a:t>
                      </a:r>
                      <a:endParaRPr sz="800"/>
                    </a:p>
                  </a:txBody>
                  <a:tcPr marT="36000" marB="36000" marR="54000" marL="54000" anchor="ctr"/>
                </a:tc>
              </a:tr>
              <a:tr h="234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Screen Path</a:t>
                      </a:r>
                      <a:endParaRPr b="1" sz="800"/>
                    </a:p>
                  </a:txBody>
                  <a:tcPr marT="36000" marB="36000" marR="54000" marL="54000" anchor="ctr">
                    <a:solidFill>
                      <a:schemeClr val="lt2"/>
                    </a:solidFill>
                  </a:tcPr>
                </a:tc>
                <a:tc gridSpan="7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/>
                        <a:t>HOME &gt; 로그인 &gt; 아이디찾기</a:t>
                      </a:r>
                      <a:endParaRPr sz="800"/>
                    </a:p>
                  </a:txBody>
                  <a:tcPr marT="36000" marB="36000" marR="54000" marL="54000" anchor="ctr"/>
                </a:tc>
                <a:tc hMerge="1"/>
                <a:tc hMerge="1"/>
                <a:tc hMerge="1"/>
                <a:tc hMerge="1"/>
                <a:tc hMerge="1"/>
                <a:tc hMerge="1"/>
              </a:tr>
            </a:tbl>
          </a:graphicData>
        </a:graphic>
      </p:graphicFrame>
      <p:sp>
        <p:nvSpPr>
          <p:cNvPr id="631" name="Google Shape;631;p54"/>
          <p:cNvSpPr/>
          <p:nvPr/>
        </p:nvSpPr>
        <p:spPr>
          <a:xfrm>
            <a:off x="274950" y="698175"/>
            <a:ext cx="1012500" cy="357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999999"/>
                </a:solidFill>
              </a:rPr>
              <a:t>로고</a:t>
            </a:r>
            <a:endParaRPr b="1" sz="1200">
              <a:solidFill>
                <a:srgbClr val="999999"/>
              </a:solidFill>
            </a:endParaRPr>
          </a:p>
        </p:txBody>
      </p:sp>
      <p:sp>
        <p:nvSpPr>
          <p:cNvPr id="632" name="Google Shape;632;p54"/>
          <p:cNvSpPr txBox="1"/>
          <p:nvPr/>
        </p:nvSpPr>
        <p:spPr>
          <a:xfrm>
            <a:off x="2510868" y="1130925"/>
            <a:ext cx="2231100" cy="31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91425" spcFirstLastPara="1" rIns="91425" wrap="square" tIns="360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/>
              <a:t>아이디/비밀번호 찾기</a:t>
            </a:r>
            <a:endParaRPr b="1" sz="1600"/>
          </a:p>
        </p:txBody>
      </p:sp>
      <p:sp>
        <p:nvSpPr>
          <p:cNvPr id="633" name="Google Shape;633;p54"/>
          <p:cNvSpPr txBox="1"/>
          <p:nvPr/>
        </p:nvSpPr>
        <p:spPr>
          <a:xfrm>
            <a:off x="2548775" y="1568725"/>
            <a:ext cx="1096500" cy="195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36000" lIns="72000" spcFirstLastPara="1" rIns="72000" wrap="square" tIns="360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 u="sng"/>
              <a:t>아이디 찾기</a:t>
            </a:r>
            <a:endParaRPr b="1" sz="800" u="sng"/>
          </a:p>
        </p:txBody>
      </p:sp>
      <p:sp>
        <p:nvSpPr>
          <p:cNvPr id="634" name="Google Shape;634;p54"/>
          <p:cNvSpPr txBox="1"/>
          <p:nvPr/>
        </p:nvSpPr>
        <p:spPr>
          <a:xfrm>
            <a:off x="3645425" y="1568725"/>
            <a:ext cx="1096500" cy="195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36000" lIns="72000" spcFirstLastPara="1" rIns="72000" wrap="square" tIns="360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/>
              <a:t>비밀번호 찾기</a:t>
            </a:r>
            <a:endParaRPr sz="800"/>
          </a:p>
        </p:txBody>
      </p:sp>
      <p:sp>
        <p:nvSpPr>
          <p:cNvPr id="635" name="Google Shape;635;p54"/>
          <p:cNvSpPr txBox="1"/>
          <p:nvPr/>
        </p:nvSpPr>
        <p:spPr>
          <a:xfrm>
            <a:off x="2548774" y="1883525"/>
            <a:ext cx="2231100" cy="18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72000" spcFirstLastPara="1" rIns="72000" wrap="square" tIns="360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/>
              <a:t>* </a:t>
            </a:r>
            <a:r>
              <a:rPr b="1" lang="en-GB" sz="700"/>
              <a:t>홍길동 </a:t>
            </a:r>
            <a:r>
              <a:rPr lang="en-GB" sz="700"/>
              <a:t>님의 아이디는 다음과 같습니다.</a:t>
            </a:r>
            <a:endParaRPr sz="700"/>
          </a:p>
        </p:txBody>
      </p:sp>
      <p:sp>
        <p:nvSpPr>
          <p:cNvPr id="636" name="Google Shape;636;p54"/>
          <p:cNvSpPr txBox="1"/>
          <p:nvPr/>
        </p:nvSpPr>
        <p:spPr>
          <a:xfrm>
            <a:off x="2548775" y="2183025"/>
            <a:ext cx="2193300" cy="737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36000" lIns="72000" spcFirstLastPara="1" rIns="7200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/>
              <a:t>아이디		honggildong</a:t>
            </a:r>
            <a:endParaRPr b="1" sz="800"/>
          </a:p>
        </p:txBody>
      </p:sp>
      <p:sp>
        <p:nvSpPr>
          <p:cNvPr id="637" name="Google Shape;637;p54"/>
          <p:cNvSpPr/>
          <p:nvPr/>
        </p:nvSpPr>
        <p:spPr>
          <a:xfrm>
            <a:off x="3685475" y="3198575"/>
            <a:ext cx="1056600" cy="2754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900">
                <a:solidFill>
                  <a:schemeClr val="lt1"/>
                </a:solidFill>
              </a:rPr>
              <a:t>로그인</a:t>
            </a:r>
            <a:endParaRPr b="1" sz="900">
              <a:solidFill>
                <a:schemeClr val="lt1"/>
              </a:solidFill>
            </a:endParaRPr>
          </a:p>
        </p:txBody>
      </p:sp>
      <p:sp>
        <p:nvSpPr>
          <p:cNvPr id="638" name="Google Shape;638;p54"/>
          <p:cNvSpPr/>
          <p:nvPr/>
        </p:nvSpPr>
        <p:spPr>
          <a:xfrm>
            <a:off x="2548775" y="3198575"/>
            <a:ext cx="1056600" cy="2754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900">
                <a:solidFill>
                  <a:schemeClr val="dk2"/>
                </a:solidFill>
              </a:rPr>
              <a:t>비밀번호찾기</a:t>
            </a:r>
            <a:endParaRPr b="1" sz="9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55"/>
          <p:cNvSpPr/>
          <p:nvPr/>
        </p:nvSpPr>
        <p:spPr>
          <a:xfrm>
            <a:off x="120325" y="551450"/>
            <a:ext cx="7138800" cy="4431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644" name="Google Shape;644;p55"/>
          <p:cNvGraphicFramePr/>
          <p:nvPr/>
        </p:nvGraphicFramePr>
        <p:xfrm>
          <a:off x="736040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{1029666C-75EA-48AA-956D-8CBDA7290E32}</a:tableStyleId>
              </a:tblPr>
              <a:tblGrid>
                <a:gridCol w="308000"/>
                <a:gridCol w="1475575"/>
              </a:tblGrid>
              <a:tr h="232725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Description</a:t>
                      </a:r>
                      <a:endParaRPr b="1" sz="800"/>
                    </a:p>
                  </a:txBody>
                  <a:tcPr marT="36000" marB="36000" marR="54000" marL="54000" anchor="ctr">
                    <a:solidFill>
                      <a:schemeClr val="lt2"/>
                    </a:solidFill>
                  </a:tcPr>
                </a:tc>
                <a:tc hMerge="1"/>
              </a:tr>
              <a:tr h="232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1</a:t>
                      </a:r>
                      <a:endParaRPr b="1" sz="800"/>
                    </a:p>
                  </a:txBody>
                  <a:tcPr marT="36000" marB="36000" marR="54000" marL="540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36000" marB="36000" marR="54000" marL="54000" anchor="ctr"/>
                </a:tc>
              </a:tr>
              <a:tr h="232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2</a:t>
                      </a:r>
                      <a:endParaRPr b="1" sz="800"/>
                    </a:p>
                  </a:txBody>
                  <a:tcPr marT="36000" marB="36000" marR="54000" marL="540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36000" marB="36000" marR="54000" marL="54000" anchor="ctr"/>
                </a:tc>
              </a:tr>
              <a:tr h="232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3</a:t>
                      </a:r>
                      <a:endParaRPr b="1" sz="800"/>
                    </a:p>
                  </a:txBody>
                  <a:tcPr marT="36000" marB="36000" marR="54000" marL="540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36000" marB="36000" marR="54000" marL="54000" anchor="ctr"/>
                </a:tc>
              </a:tr>
              <a:tr h="232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4</a:t>
                      </a:r>
                      <a:endParaRPr b="1" sz="800"/>
                    </a:p>
                  </a:txBody>
                  <a:tcPr marT="36000" marB="36000" marR="54000" marL="540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36000" marB="36000" marR="54000" marL="54000" anchor="ctr"/>
                </a:tc>
              </a:tr>
              <a:tr h="232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5</a:t>
                      </a:r>
                      <a:endParaRPr b="1" sz="800"/>
                    </a:p>
                  </a:txBody>
                  <a:tcPr marT="36000" marB="36000" marR="54000" marL="540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36000" marB="36000" marR="54000" marL="54000" anchor="ctr"/>
                </a:tc>
              </a:tr>
              <a:tr h="232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6</a:t>
                      </a:r>
                      <a:endParaRPr b="1" sz="800"/>
                    </a:p>
                  </a:txBody>
                  <a:tcPr marT="36000" marB="36000" marR="54000" marL="540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36000" marB="36000" marR="54000" marL="54000" anchor="ctr"/>
                </a:tc>
              </a:tr>
              <a:tr h="232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7</a:t>
                      </a:r>
                      <a:endParaRPr b="1" sz="800"/>
                    </a:p>
                  </a:txBody>
                  <a:tcPr marT="36000" marB="36000" marR="54000" marL="540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36000" marB="36000" marR="54000" marL="54000" anchor="ctr"/>
                </a:tc>
              </a:tr>
              <a:tr h="232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8</a:t>
                      </a:r>
                      <a:endParaRPr b="1" sz="800"/>
                    </a:p>
                  </a:txBody>
                  <a:tcPr marT="36000" marB="36000" marR="54000" marL="540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36000" marB="36000" marR="54000" marL="54000" anchor="ctr"/>
                </a:tc>
              </a:tr>
              <a:tr h="232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9</a:t>
                      </a:r>
                      <a:endParaRPr b="1" sz="800"/>
                    </a:p>
                  </a:txBody>
                  <a:tcPr marT="36000" marB="36000" marR="54000" marL="540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36000" marB="36000" marR="54000" marL="54000" anchor="ctr"/>
                </a:tc>
              </a:tr>
              <a:tr h="232725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Notes</a:t>
                      </a:r>
                      <a:endParaRPr b="1" sz="800"/>
                    </a:p>
                  </a:txBody>
                  <a:tcPr marT="36000" marB="36000" marR="54000" marL="54000" anchor="ctr">
                    <a:solidFill>
                      <a:schemeClr val="lt2"/>
                    </a:solidFill>
                  </a:tcPr>
                </a:tc>
                <a:tc hMerge="1"/>
              </a:tr>
              <a:tr h="232725"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36000" marB="36000" marR="54000" marL="54000" anchor="ctr"/>
                </a:tc>
                <a:tc hMerge="1"/>
              </a:tr>
              <a:tr h="232725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Related ID</a:t>
                      </a:r>
                      <a:endParaRPr b="1" sz="800"/>
                    </a:p>
                  </a:txBody>
                  <a:tcPr marT="36000" marB="36000" marR="54000" marL="54000" anchor="ctr">
                    <a:solidFill>
                      <a:schemeClr val="lt2"/>
                    </a:solidFill>
                  </a:tcPr>
                </a:tc>
                <a:tc hMerge="1"/>
              </a:tr>
              <a:tr h="232725"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36000" marB="36000" marR="54000" marL="54000" anchor="ctr"/>
                </a:tc>
                <a:tc hMerge="1"/>
              </a:tr>
            </a:tbl>
          </a:graphicData>
        </a:graphic>
      </p:graphicFrame>
      <p:graphicFrame>
        <p:nvGraphicFramePr>
          <p:cNvPr id="645" name="Google Shape;645;p55"/>
          <p:cNvGraphicFramePr/>
          <p:nvPr/>
        </p:nvGraphicFramePr>
        <p:xfrm>
          <a:off x="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{1029666C-75EA-48AA-956D-8CBDA7290E32}</a:tableStyleId>
              </a:tblPr>
              <a:tblGrid>
                <a:gridCol w="920050"/>
                <a:gridCol w="1782300"/>
                <a:gridCol w="625650"/>
                <a:gridCol w="898200"/>
                <a:gridCol w="636550"/>
                <a:gridCol w="717700"/>
                <a:gridCol w="632350"/>
                <a:gridCol w="1147600"/>
              </a:tblGrid>
              <a:tr h="234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Page Title</a:t>
                      </a:r>
                      <a:endParaRPr b="1" sz="800"/>
                    </a:p>
                  </a:txBody>
                  <a:tcPr marT="36000" marB="36000" marR="54000" marL="54000" anchor="ctr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/>
                        <a:t>비밀번호찾기</a:t>
                      </a:r>
                      <a:endParaRPr sz="800"/>
                    </a:p>
                  </a:txBody>
                  <a:tcPr marT="36000" marB="36000" marR="54000" marL="540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Screen ID</a:t>
                      </a:r>
                      <a:endParaRPr b="1" sz="800"/>
                    </a:p>
                  </a:txBody>
                  <a:tcPr marT="36000" marB="36000" marR="54000" marL="54000" anchor="ctr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</a:rPr>
                        <a:t>LOGN_00102</a:t>
                      </a:r>
                      <a:endParaRPr sz="800"/>
                    </a:p>
                  </a:txBody>
                  <a:tcPr marT="36000" marB="36000" marR="54000" marL="540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Author</a:t>
                      </a:r>
                      <a:endParaRPr b="1" sz="800"/>
                    </a:p>
                  </a:txBody>
                  <a:tcPr marT="36000" marB="36000" marR="54000" marL="54000" anchor="ctr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/>
                        <a:t>전주현</a:t>
                      </a:r>
                      <a:endParaRPr sz="800"/>
                    </a:p>
                  </a:txBody>
                  <a:tcPr marT="36000" marB="36000" marR="54000" marL="540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Date</a:t>
                      </a:r>
                      <a:endParaRPr b="1" sz="800"/>
                    </a:p>
                  </a:txBody>
                  <a:tcPr marT="36000" marB="36000" marR="54000" marL="54000" anchor="ctr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</a:rPr>
                        <a:t>2022.04.19</a:t>
                      </a:r>
                      <a:endParaRPr sz="800"/>
                    </a:p>
                  </a:txBody>
                  <a:tcPr marT="36000" marB="36000" marR="54000" marL="54000" anchor="ctr"/>
                </a:tc>
              </a:tr>
              <a:tr h="234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Screen Path</a:t>
                      </a:r>
                      <a:endParaRPr b="1" sz="800"/>
                    </a:p>
                  </a:txBody>
                  <a:tcPr marT="36000" marB="36000" marR="54000" marL="54000" anchor="ctr">
                    <a:solidFill>
                      <a:schemeClr val="lt2"/>
                    </a:solidFill>
                  </a:tcPr>
                </a:tc>
                <a:tc gridSpan="7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/>
                        <a:t>HOME &gt; 로그인 &gt; 비밀번호찾기</a:t>
                      </a:r>
                      <a:endParaRPr sz="800"/>
                    </a:p>
                  </a:txBody>
                  <a:tcPr marT="36000" marB="36000" marR="54000" marL="54000" anchor="ctr"/>
                </a:tc>
                <a:tc hMerge="1"/>
                <a:tc hMerge="1"/>
                <a:tc hMerge="1"/>
                <a:tc hMerge="1"/>
                <a:tc hMerge="1"/>
                <a:tc hMerge="1"/>
              </a:tr>
            </a:tbl>
          </a:graphicData>
        </a:graphic>
      </p:graphicFrame>
      <p:sp>
        <p:nvSpPr>
          <p:cNvPr id="646" name="Google Shape;646;p55"/>
          <p:cNvSpPr/>
          <p:nvPr/>
        </p:nvSpPr>
        <p:spPr>
          <a:xfrm>
            <a:off x="274950" y="698175"/>
            <a:ext cx="1012500" cy="357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999999"/>
                </a:solidFill>
              </a:rPr>
              <a:t>로고</a:t>
            </a:r>
            <a:endParaRPr b="1" sz="1200">
              <a:solidFill>
                <a:srgbClr val="999999"/>
              </a:solidFill>
            </a:endParaRPr>
          </a:p>
        </p:txBody>
      </p:sp>
      <p:grpSp>
        <p:nvGrpSpPr>
          <p:cNvPr id="647" name="Google Shape;647;p55"/>
          <p:cNvGrpSpPr/>
          <p:nvPr/>
        </p:nvGrpSpPr>
        <p:grpSpPr>
          <a:xfrm>
            <a:off x="2548778" y="2290715"/>
            <a:ext cx="2193297" cy="443335"/>
            <a:chOff x="2548778" y="2423915"/>
            <a:chExt cx="2193297" cy="443335"/>
          </a:xfrm>
        </p:grpSpPr>
        <p:sp>
          <p:nvSpPr>
            <p:cNvPr id="648" name="Google Shape;648;p55"/>
            <p:cNvSpPr/>
            <p:nvPr/>
          </p:nvSpPr>
          <p:spPr>
            <a:xfrm>
              <a:off x="2624975" y="2631450"/>
              <a:ext cx="2117100" cy="2358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rgbClr val="999999"/>
                </a:solidFill>
              </a:endParaRPr>
            </a:p>
          </p:txBody>
        </p:sp>
        <p:sp>
          <p:nvSpPr>
            <p:cNvPr id="649" name="Google Shape;649;p55"/>
            <p:cNvSpPr txBox="1"/>
            <p:nvPr/>
          </p:nvSpPr>
          <p:spPr>
            <a:xfrm>
              <a:off x="2548778" y="2423915"/>
              <a:ext cx="603600" cy="1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6000" lIns="72000" spcFirstLastPara="1" rIns="72000" wrap="square" tIns="3600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800"/>
                <a:t>이메일</a:t>
              </a:r>
              <a:endParaRPr sz="800"/>
            </a:p>
          </p:txBody>
        </p:sp>
      </p:grpSp>
      <p:grpSp>
        <p:nvGrpSpPr>
          <p:cNvPr id="650" name="Google Shape;650;p55"/>
          <p:cNvGrpSpPr/>
          <p:nvPr/>
        </p:nvGrpSpPr>
        <p:grpSpPr>
          <a:xfrm>
            <a:off x="2548773" y="3366775"/>
            <a:ext cx="2193302" cy="443328"/>
            <a:chOff x="2548773" y="3018372"/>
            <a:chExt cx="2193302" cy="443328"/>
          </a:xfrm>
        </p:grpSpPr>
        <p:sp>
          <p:nvSpPr>
            <p:cNvPr id="651" name="Google Shape;651;p55"/>
            <p:cNvSpPr/>
            <p:nvPr/>
          </p:nvSpPr>
          <p:spPr>
            <a:xfrm>
              <a:off x="2624975" y="3225900"/>
              <a:ext cx="2117100" cy="2358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rgbClr val="999999"/>
                </a:solidFill>
              </a:endParaRPr>
            </a:p>
          </p:txBody>
        </p:sp>
        <p:sp>
          <p:nvSpPr>
            <p:cNvPr id="652" name="Google Shape;652;p55"/>
            <p:cNvSpPr txBox="1"/>
            <p:nvPr/>
          </p:nvSpPr>
          <p:spPr>
            <a:xfrm>
              <a:off x="2548773" y="3018372"/>
              <a:ext cx="958500" cy="1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6000" lIns="72000" spcFirstLastPara="1" rIns="72000" wrap="square" tIns="3600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800"/>
                <a:t>좋아하는 색은?</a:t>
              </a:r>
              <a:endParaRPr sz="800"/>
            </a:p>
          </p:txBody>
        </p:sp>
      </p:grpSp>
      <p:sp>
        <p:nvSpPr>
          <p:cNvPr id="653" name="Google Shape;653;p55"/>
          <p:cNvSpPr txBox="1"/>
          <p:nvPr/>
        </p:nvSpPr>
        <p:spPr>
          <a:xfrm>
            <a:off x="2510868" y="1130925"/>
            <a:ext cx="2231100" cy="31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91425" spcFirstLastPara="1" rIns="91425" wrap="square" tIns="360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/>
              <a:t>아이디/비밀번호 찾기</a:t>
            </a:r>
            <a:endParaRPr b="1" sz="1600"/>
          </a:p>
        </p:txBody>
      </p:sp>
      <p:sp>
        <p:nvSpPr>
          <p:cNvPr id="654" name="Google Shape;654;p55"/>
          <p:cNvSpPr txBox="1"/>
          <p:nvPr/>
        </p:nvSpPr>
        <p:spPr>
          <a:xfrm>
            <a:off x="2548775" y="1568725"/>
            <a:ext cx="1096500" cy="195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36000" lIns="72000" spcFirstLastPara="1" rIns="72000" wrap="square" tIns="360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/>
              <a:t>아이디 찾기</a:t>
            </a:r>
            <a:endParaRPr sz="800"/>
          </a:p>
        </p:txBody>
      </p:sp>
      <p:sp>
        <p:nvSpPr>
          <p:cNvPr id="655" name="Google Shape;655;p55"/>
          <p:cNvSpPr txBox="1"/>
          <p:nvPr/>
        </p:nvSpPr>
        <p:spPr>
          <a:xfrm>
            <a:off x="3645425" y="1568725"/>
            <a:ext cx="1096500" cy="195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36000" lIns="72000" spcFirstLastPara="1" rIns="72000" wrap="square" tIns="360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 u="sng"/>
              <a:t>비밀번호 찾기</a:t>
            </a:r>
            <a:endParaRPr b="1" sz="800" u="sng"/>
          </a:p>
        </p:txBody>
      </p:sp>
      <p:grpSp>
        <p:nvGrpSpPr>
          <p:cNvPr id="656" name="Google Shape;656;p55"/>
          <p:cNvGrpSpPr/>
          <p:nvPr/>
        </p:nvGrpSpPr>
        <p:grpSpPr>
          <a:xfrm>
            <a:off x="2548773" y="2828750"/>
            <a:ext cx="2193302" cy="443325"/>
            <a:chOff x="2548773" y="3018372"/>
            <a:chExt cx="2193302" cy="443325"/>
          </a:xfrm>
        </p:grpSpPr>
        <p:sp>
          <p:nvSpPr>
            <p:cNvPr id="657" name="Google Shape;657;p55"/>
            <p:cNvSpPr/>
            <p:nvPr/>
          </p:nvSpPr>
          <p:spPr>
            <a:xfrm>
              <a:off x="2624975" y="3225897"/>
              <a:ext cx="2117100" cy="2358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chemeClr val="dk2"/>
                  </a:solidFill>
                </a:rPr>
                <a:t>      1999-01-01</a:t>
              </a:r>
              <a:endParaRPr sz="800">
                <a:solidFill>
                  <a:schemeClr val="dk2"/>
                </a:solidFill>
              </a:endParaRPr>
            </a:p>
          </p:txBody>
        </p:sp>
        <p:sp>
          <p:nvSpPr>
            <p:cNvPr id="658" name="Google Shape;658;p55"/>
            <p:cNvSpPr txBox="1"/>
            <p:nvPr/>
          </p:nvSpPr>
          <p:spPr>
            <a:xfrm>
              <a:off x="2548773" y="3018372"/>
              <a:ext cx="922500" cy="1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6000" lIns="72000" spcFirstLastPara="1" rIns="72000" wrap="square" tIns="3600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800"/>
                <a:t>생년월일</a:t>
              </a:r>
              <a:endParaRPr sz="800">
                <a:solidFill>
                  <a:srgbClr val="FF0000"/>
                </a:solidFill>
              </a:endParaRPr>
            </a:p>
          </p:txBody>
        </p:sp>
      </p:grpSp>
      <p:pic>
        <p:nvPicPr>
          <p:cNvPr id="659" name="Google Shape;659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5706" y="3062370"/>
            <a:ext cx="180625" cy="180625"/>
          </a:xfrm>
          <a:prstGeom prst="rect">
            <a:avLst/>
          </a:prstGeom>
          <a:noFill/>
          <a:ln>
            <a:noFill/>
          </a:ln>
        </p:spPr>
      </p:pic>
      <p:sp>
        <p:nvSpPr>
          <p:cNvPr id="660" name="Google Shape;660;p55"/>
          <p:cNvSpPr txBox="1"/>
          <p:nvPr/>
        </p:nvSpPr>
        <p:spPr>
          <a:xfrm>
            <a:off x="2548774" y="1883525"/>
            <a:ext cx="2231100" cy="28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72000" spcFirstLastPara="1" rIns="72000" wrap="square" tIns="360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/>
              <a:t>* 비밀번호를 잊으셨나요?</a:t>
            </a:r>
            <a:endParaRPr sz="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700"/>
              <a:t>회원가입시 등록한 정보</a:t>
            </a:r>
            <a:r>
              <a:rPr lang="en-GB" sz="700"/>
              <a:t>를 입력해주세요!</a:t>
            </a:r>
            <a:endParaRPr sz="700"/>
          </a:p>
        </p:txBody>
      </p:sp>
      <p:sp>
        <p:nvSpPr>
          <p:cNvPr id="661" name="Google Shape;661;p55"/>
          <p:cNvSpPr/>
          <p:nvPr/>
        </p:nvSpPr>
        <p:spPr>
          <a:xfrm>
            <a:off x="2631175" y="4172825"/>
            <a:ext cx="2117100" cy="2754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900">
                <a:solidFill>
                  <a:schemeClr val="lt1"/>
                </a:solidFill>
              </a:rPr>
              <a:t>비밀번호찾기</a:t>
            </a:r>
            <a:endParaRPr b="1" sz="900">
              <a:solidFill>
                <a:schemeClr val="lt1"/>
              </a:solidFill>
            </a:endParaRPr>
          </a:p>
        </p:txBody>
      </p:sp>
      <p:grpSp>
        <p:nvGrpSpPr>
          <p:cNvPr id="662" name="Google Shape;662;p55"/>
          <p:cNvGrpSpPr/>
          <p:nvPr/>
        </p:nvGrpSpPr>
        <p:grpSpPr>
          <a:xfrm>
            <a:off x="5063913" y="3326525"/>
            <a:ext cx="3287700" cy="2985000"/>
            <a:chOff x="5316725" y="1869325"/>
            <a:chExt cx="3287700" cy="2985000"/>
          </a:xfrm>
        </p:grpSpPr>
        <p:sp>
          <p:nvSpPr>
            <p:cNvPr id="663" name="Google Shape;663;p55"/>
            <p:cNvSpPr/>
            <p:nvPr/>
          </p:nvSpPr>
          <p:spPr>
            <a:xfrm>
              <a:off x="5316725" y="1869325"/>
              <a:ext cx="3287700" cy="2985000"/>
            </a:xfrm>
            <a:prstGeom prst="roundRect">
              <a:avLst>
                <a:gd fmla="val 5702" name="adj"/>
              </a:avLst>
            </a:prstGeom>
            <a:solidFill>
              <a:schemeClr val="lt1"/>
            </a:solidFill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rgbClr val="999999"/>
                </a:solidFill>
              </a:endParaRPr>
            </a:p>
          </p:txBody>
        </p:sp>
        <p:grpSp>
          <p:nvGrpSpPr>
            <p:cNvPr id="664" name="Google Shape;664;p55"/>
            <p:cNvGrpSpPr/>
            <p:nvPr/>
          </p:nvGrpSpPr>
          <p:grpSpPr>
            <a:xfrm>
              <a:off x="5863923" y="2874563"/>
              <a:ext cx="2193302" cy="443328"/>
              <a:chOff x="2548773" y="3018372"/>
              <a:chExt cx="2193302" cy="443328"/>
            </a:xfrm>
          </p:grpSpPr>
          <p:sp>
            <p:nvSpPr>
              <p:cNvPr id="665" name="Google Shape;665;p55"/>
              <p:cNvSpPr/>
              <p:nvPr/>
            </p:nvSpPr>
            <p:spPr>
              <a:xfrm>
                <a:off x="2624975" y="3225900"/>
                <a:ext cx="2117100" cy="235800"/>
              </a:xfrm>
              <a:prstGeom prst="roundRect">
                <a:avLst>
                  <a:gd fmla="val 16667" name="adj"/>
                </a:avLst>
              </a:prstGeom>
              <a:solidFill>
                <a:schemeClr val="lt1"/>
              </a:solidFill>
              <a:ln cap="flat" cmpd="sng" w="9525">
                <a:solidFill>
                  <a:srgbClr val="99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800">
                  <a:solidFill>
                    <a:srgbClr val="999999"/>
                  </a:solidFill>
                </a:endParaRPr>
              </a:p>
            </p:txBody>
          </p:sp>
          <p:sp>
            <p:nvSpPr>
              <p:cNvPr id="666" name="Google Shape;666;p55"/>
              <p:cNvSpPr txBox="1"/>
              <p:nvPr/>
            </p:nvSpPr>
            <p:spPr>
              <a:xfrm>
                <a:off x="2548773" y="3018372"/>
                <a:ext cx="922500" cy="195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36000" lIns="72000" spcFirstLastPara="1" rIns="72000" wrap="square" tIns="36000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GB" sz="800"/>
                  <a:t>새 </a:t>
                </a:r>
                <a:r>
                  <a:rPr b="1" lang="en-GB" sz="800"/>
                  <a:t>비밀번호</a:t>
                </a:r>
                <a:endParaRPr sz="800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667" name="Google Shape;667;p55"/>
            <p:cNvGrpSpPr/>
            <p:nvPr/>
          </p:nvGrpSpPr>
          <p:grpSpPr>
            <a:xfrm>
              <a:off x="5863923" y="3440788"/>
              <a:ext cx="2193302" cy="443328"/>
              <a:chOff x="2548773" y="3018372"/>
              <a:chExt cx="2193302" cy="443328"/>
            </a:xfrm>
          </p:grpSpPr>
          <p:sp>
            <p:nvSpPr>
              <p:cNvPr id="668" name="Google Shape;668;p55"/>
              <p:cNvSpPr/>
              <p:nvPr/>
            </p:nvSpPr>
            <p:spPr>
              <a:xfrm>
                <a:off x="2624975" y="3225900"/>
                <a:ext cx="2117100" cy="235800"/>
              </a:xfrm>
              <a:prstGeom prst="roundRect">
                <a:avLst>
                  <a:gd fmla="val 16667" name="adj"/>
                </a:avLst>
              </a:prstGeom>
              <a:solidFill>
                <a:schemeClr val="lt1"/>
              </a:solidFill>
              <a:ln cap="flat" cmpd="sng" w="9525">
                <a:solidFill>
                  <a:srgbClr val="99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800">
                  <a:solidFill>
                    <a:srgbClr val="999999"/>
                  </a:solidFill>
                </a:endParaRPr>
              </a:p>
            </p:txBody>
          </p:sp>
          <p:sp>
            <p:nvSpPr>
              <p:cNvPr id="669" name="Google Shape;669;p55"/>
              <p:cNvSpPr txBox="1"/>
              <p:nvPr/>
            </p:nvSpPr>
            <p:spPr>
              <a:xfrm>
                <a:off x="2548773" y="3018372"/>
                <a:ext cx="922500" cy="195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36000" lIns="72000" spcFirstLastPara="1" rIns="72000" wrap="square" tIns="36000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GB" sz="800"/>
                  <a:t>새 </a:t>
                </a:r>
                <a:r>
                  <a:rPr b="1" lang="en-GB" sz="800"/>
                  <a:t>비밀번호 확인</a:t>
                </a:r>
                <a:endParaRPr sz="80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670" name="Google Shape;670;p55"/>
            <p:cNvSpPr txBox="1"/>
            <p:nvPr/>
          </p:nvSpPr>
          <p:spPr>
            <a:xfrm>
              <a:off x="5845018" y="2178588"/>
              <a:ext cx="2231100" cy="28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6000" lIns="91425" spcFirstLastPara="1" rIns="91425" wrap="square" tIns="3600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/>
                <a:t>비밀번호 재설정</a:t>
              </a:r>
              <a:endParaRPr b="1"/>
            </a:p>
          </p:txBody>
        </p:sp>
        <p:sp>
          <p:nvSpPr>
            <p:cNvPr id="671" name="Google Shape;671;p55"/>
            <p:cNvSpPr txBox="1"/>
            <p:nvPr/>
          </p:nvSpPr>
          <p:spPr>
            <a:xfrm>
              <a:off x="5845024" y="2495110"/>
              <a:ext cx="2231100" cy="180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6000" lIns="72000" spcFirstLastPara="1" rIns="72000" wrap="square" tIns="3600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700"/>
                <a:t>* 새로운 비밀번호를 등록해주세요.</a:t>
              </a:r>
              <a:endParaRPr sz="700"/>
            </a:p>
          </p:txBody>
        </p:sp>
        <p:sp>
          <p:nvSpPr>
            <p:cNvPr id="672" name="Google Shape;672;p55"/>
            <p:cNvSpPr/>
            <p:nvPr/>
          </p:nvSpPr>
          <p:spPr>
            <a:xfrm>
              <a:off x="5902025" y="4177506"/>
              <a:ext cx="2117100" cy="275400"/>
            </a:xfrm>
            <a:prstGeom prst="roundRect">
              <a:avLst>
                <a:gd fmla="val 16667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900">
                  <a:solidFill>
                    <a:schemeClr val="lt1"/>
                  </a:solidFill>
                </a:rPr>
                <a:t>비밀번호 설정하기</a:t>
              </a:r>
              <a:endParaRPr b="1" sz="900">
                <a:solidFill>
                  <a:schemeClr val="lt1"/>
                </a:solidFill>
              </a:endParaRPr>
            </a:p>
          </p:txBody>
        </p:sp>
      </p:grpSp>
      <p:grpSp>
        <p:nvGrpSpPr>
          <p:cNvPr id="673" name="Google Shape;673;p55"/>
          <p:cNvGrpSpPr/>
          <p:nvPr/>
        </p:nvGrpSpPr>
        <p:grpSpPr>
          <a:xfrm>
            <a:off x="8499650" y="3326525"/>
            <a:ext cx="3287700" cy="1827300"/>
            <a:chOff x="8630050" y="3944050"/>
            <a:chExt cx="3287700" cy="1827300"/>
          </a:xfrm>
        </p:grpSpPr>
        <p:sp>
          <p:nvSpPr>
            <p:cNvPr id="674" name="Google Shape;674;p55"/>
            <p:cNvSpPr/>
            <p:nvPr/>
          </p:nvSpPr>
          <p:spPr>
            <a:xfrm>
              <a:off x="8630050" y="3944050"/>
              <a:ext cx="3287700" cy="1827300"/>
            </a:xfrm>
            <a:prstGeom prst="roundRect">
              <a:avLst>
                <a:gd fmla="val 5702" name="adj"/>
              </a:avLst>
            </a:prstGeom>
            <a:solidFill>
              <a:schemeClr val="lt1"/>
            </a:solidFill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rgbClr val="999999"/>
                </a:solidFill>
              </a:endParaRPr>
            </a:p>
          </p:txBody>
        </p:sp>
        <p:sp>
          <p:nvSpPr>
            <p:cNvPr id="675" name="Google Shape;675;p55"/>
            <p:cNvSpPr txBox="1"/>
            <p:nvPr/>
          </p:nvSpPr>
          <p:spPr>
            <a:xfrm>
              <a:off x="9158343" y="4332188"/>
              <a:ext cx="2231100" cy="28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6000" lIns="91425" spcFirstLastPara="1" rIns="91425" wrap="square" tIns="3600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/>
                <a:t>비밀번호 재설정 완료</a:t>
              </a:r>
              <a:endParaRPr b="1"/>
            </a:p>
          </p:txBody>
        </p:sp>
        <p:sp>
          <p:nvSpPr>
            <p:cNvPr id="676" name="Google Shape;676;p55"/>
            <p:cNvSpPr txBox="1"/>
            <p:nvPr/>
          </p:nvSpPr>
          <p:spPr>
            <a:xfrm>
              <a:off x="9158349" y="4648710"/>
              <a:ext cx="2231100" cy="180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6000" lIns="72000" spcFirstLastPara="1" rIns="72000" wrap="square" tIns="3600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700"/>
                <a:t>* 다시 로그인해주세요!</a:t>
              </a:r>
              <a:endParaRPr sz="700"/>
            </a:p>
          </p:txBody>
        </p:sp>
        <p:sp>
          <p:nvSpPr>
            <p:cNvPr id="677" name="Google Shape;677;p55"/>
            <p:cNvSpPr/>
            <p:nvPr/>
          </p:nvSpPr>
          <p:spPr>
            <a:xfrm>
              <a:off x="9215350" y="5143506"/>
              <a:ext cx="2117100" cy="275400"/>
            </a:xfrm>
            <a:prstGeom prst="roundRect">
              <a:avLst>
                <a:gd fmla="val 16667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900">
                  <a:solidFill>
                    <a:schemeClr val="lt1"/>
                  </a:solidFill>
                </a:rPr>
                <a:t>로그인</a:t>
              </a:r>
              <a:endParaRPr b="1" sz="900">
                <a:solidFill>
                  <a:schemeClr val="lt1"/>
                </a:solidFill>
              </a:endParaRPr>
            </a:p>
          </p:txBody>
        </p: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56"/>
          <p:cNvSpPr/>
          <p:nvPr/>
        </p:nvSpPr>
        <p:spPr>
          <a:xfrm>
            <a:off x="120325" y="551450"/>
            <a:ext cx="7138800" cy="610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683" name="Google Shape;683;p56"/>
          <p:cNvGraphicFramePr/>
          <p:nvPr/>
        </p:nvGraphicFramePr>
        <p:xfrm>
          <a:off x="736040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{1029666C-75EA-48AA-956D-8CBDA7290E32}</a:tableStyleId>
              </a:tblPr>
              <a:tblGrid>
                <a:gridCol w="308000"/>
                <a:gridCol w="1475575"/>
              </a:tblGrid>
              <a:tr h="232725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Description</a:t>
                      </a:r>
                      <a:endParaRPr b="1" sz="800"/>
                    </a:p>
                  </a:txBody>
                  <a:tcPr marT="36000" marB="36000" marR="54000" marL="54000" anchor="ctr">
                    <a:solidFill>
                      <a:schemeClr val="lt2"/>
                    </a:solidFill>
                  </a:tcPr>
                </a:tc>
                <a:tc hMerge="1"/>
              </a:tr>
              <a:tr h="232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1</a:t>
                      </a:r>
                      <a:endParaRPr b="1" sz="800"/>
                    </a:p>
                  </a:txBody>
                  <a:tcPr marT="36000" marB="36000" marR="54000" marL="540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36000" marB="36000" marR="54000" marL="54000" anchor="ctr"/>
                </a:tc>
              </a:tr>
              <a:tr h="232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2</a:t>
                      </a:r>
                      <a:endParaRPr b="1" sz="800"/>
                    </a:p>
                  </a:txBody>
                  <a:tcPr marT="36000" marB="36000" marR="54000" marL="540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36000" marB="36000" marR="54000" marL="54000" anchor="ctr"/>
                </a:tc>
              </a:tr>
              <a:tr h="232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3</a:t>
                      </a:r>
                      <a:endParaRPr b="1" sz="800"/>
                    </a:p>
                  </a:txBody>
                  <a:tcPr marT="36000" marB="36000" marR="54000" marL="540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36000" marB="36000" marR="54000" marL="54000" anchor="ctr"/>
                </a:tc>
              </a:tr>
              <a:tr h="232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4</a:t>
                      </a:r>
                      <a:endParaRPr b="1" sz="800"/>
                    </a:p>
                  </a:txBody>
                  <a:tcPr marT="36000" marB="36000" marR="54000" marL="540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36000" marB="36000" marR="54000" marL="54000" anchor="ctr"/>
                </a:tc>
              </a:tr>
              <a:tr h="232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5</a:t>
                      </a:r>
                      <a:endParaRPr b="1" sz="800"/>
                    </a:p>
                  </a:txBody>
                  <a:tcPr marT="36000" marB="36000" marR="54000" marL="540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36000" marB="36000" marR="54000" marL="54000" anchor="ctr"/>
                </a:tc>
              </a:tr>
              <a:tr h="232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6</a:t>
                      </a:r>
                      <a:endParaRPr b="1" sz="800"/>
                    </a:p>
                  </a:txBody>
                  <a:tcPr marT="36000" marB="36000" marR="54000" marL="540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36000" marB="36000" marR="54000" marL="54000" anchor="ctr"/>
                </a:tc>
              </a:tr>
              <a:tr h="232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7</a:t>
                      </a:r>
                      <a:endParaRPr b="1" sz="800"/>
                    </a:p>
                  </a:txBody>
                  <a:tcPr marT="36000" marB="36000" marR="54000" marL="540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36000" marB="36000" marR="54000" marL="54000" anchor="ctr"/>
                </a:tc>
              </a:tr>
              <a:tr h="232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8</a:t>
                      </a:r>
                      <a:endParaRPr b="1" sz="800"/>
                    </a:p>
                  </a:txBody>
                  <a:tcPr marT="36000" marB="36000" marR="54000" marL="540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36000" marB="36000" marR="54000" marL="54000" anchor="ctr"/>
                </a:tc>
              </a:tr>
              <a:tr h="232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9</a:t>
                      </a:r>
                      <a:endParaRPr b="1" sz="800"/>
                    </a:p>
                  </a:txBody>
                  <a:tcPr marT="36000" marB="36000" marR="54000" marL="540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36000" marB="36000" marR="54000" marL="54000" anchor="ctr"/>
                </a:tc>
              </a:tr>
              <a:tr h="232725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Notes</a:t>
                      </a:r>
                      <a:endParaRPr b="1" sz="800"/>
                    </a:p>
                  </a:txBody>
                  <a:tcPr marT="36000" marB="36000" marR="54000" marL="54000" anchor="ctr">
                    <a:solidFill>
                      <a:schemeClr val="lt2"/>
                    </a:solidFill>
                  </a:tcPr>
                </a:tc>
                <a:tc hMerge="1"/>
              </a:tr>
              <a:tr h="232725"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36000" marB="36000" marR="54000" marL="54000" anchor="ctr"/>
                </a:tc>
                <a:tc hMerge="1"/>
              </a:tr>
              <a:tr h="232725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Related ID</a:t>
                      </a:r>
                      <a:endParaRPr b="1" sz="800"/>
                    </a:p>
                  </a:txBody>
                  <a:tcPr marT="36000" marB="36000" marR="54000" marL="54000" anchor="ctr">
                    <a:solidFill>
                      <a:schemeClr val="lt2"/>
                    </a:solidFill>
                  </a:tcPr>
                </a:tc>
                <a:tc hMerge="1"/>
              </a:tr>
              <a:tr h="232725"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36000" marB="36000" marR="54000" marL="54000" anchor="ctr"/>
                </a:tc>
                <a:tc hMerge="1"/>
              </a:tr>
            </a:tbl>
          </a:graphicData>
        </a:graphic>
      </p:graphicFrame>
      <p:graphicFrame>
        <p:nvGraphicFramePr>
          <p:cNvPr id="684" name="Google Shape;684;p56"/>
          <p:cNvGraphicFramePr/>
          <p:nvPr/>
        </p:nvGraphicFramePr>
        <p:xfrm>
          <a:off x="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{1029666C-75EA-48AA-956D-8CBDA7290E32}</a:tableStyleId>
              </a:tblPr>
              <a:tblGrid>
                <a:gridCol w="920050"/>
                <a:gridCol w="1782300"/>
                <a:gridCol w="625650"/>
                <a:gridCol w="898200"/>
                <a:gridCol w="636550"/>
                <a:gridCol w="717700"/>
                <a:gridCol w="632350"/>
                <a:gridCol w="1147600"/>
              </a:tblGrid>
              <a:tr h="234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Page Title</a:t>
                      </a:r>
                      <a:endParaRPr b="1" sz="800"/>
                    </a:p>
                  </a:txBody>
                  <a:tcPr marT="36000" marB="36000" marR="54000" marL="54000" anchor="ctr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/>
                        <a:t>회원가입</a:t>
                      </a:r>
                      <a:endParaRPr sz="800"/>
                    </a:p>
                  </a:txBody>
                  <a:tcPr marT="36000" marB="36000" marR="54000" marL="540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Screen ID</a:t>
                      </a:r>
                      <a:endParaRPr b="1" sz="800"/>
                    </a:p>
                  </a:txBody>
                  <a:tcPr marT="36000" marB="36000" marR="54000" marL="54000" anchor="ctr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</a:rPr>
                        <a:t>REGI_00100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36000" marB="36000" marR="54000" marL="540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Author</a:t>
                      </a:r>
                      <a:endParaRPr b="1" sz="800"/>
                    </a:p>
                  </a:txBody>
                  <a:tcPr marT="36000" marB="36000" marR="54000" marL="54000" anchor="ctr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/>
                        <a:t>전주현</a:t>
                      </a:r>
                      <a:endParaRPr sz="800"/>
                    </a:p>
                  </a:txBody>
                  <a:tcPr marT="36000" marB="36000" marR="54000" marL="540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Date</a:t>
                      </a:r>
                      <a:endParaRPr b="1" sz="800"/>
                    </a:p>
                  </a:txBody>
                  <a:tcPr marT="36000" marB="36000" marR="54000" marL="54000" anchor="ctr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</a:rPr>
                        <a:t>2022.05.07</a:t>
                      </a:r>
                      <a:endParaRPr sz="800"/>
                    </a:p>
                  </a:txBody>
                  <a:tcPr marT="36000" marB="36000" marR="54000" marL="54000" anchor="ctr"/>
                </a:tc>
              </a:tr>
              <a:tr h="234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Screen Path</a:t>
                      </a:r>
                      <a:endParaRPr b="1" sz="800"/>
                    </a:p>
                  </a:txBody>
                  <a:tcPr marT="36000" marB="36000" marR="54000" marL="54000" anchor="ctr">
                    <a:solidFill>
                      <a:schemeClr val="lt2"/>
                    </a:solidFill>
                  </a:tcPr>
                </a:tc>
                <a:tc gridSpan="7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/>
                        <a:t>HOME &gt; 회원가입   /   HOME &gt; 로그인 &gt; 회원가입</a:t>
                      </a:r>
                      <a:endParaRPr sz="800"/>
                    </a:p>
                  </a:txBody>
                  <a:tcPr marT="36000" marB="36000" marR="54000" marL="54000" anchor="ctr"/>
                </a:tc>
                <a:tc hMerge="1"/>
                <a:tc hMerge="1"/>
                <a:tc hMerge="1"/>
                <a:tc hMerge="1"/>
                <a:tc hMerge="1"/>
                <a:tc hMerge="1"/>
              </a:tr>
            </a:tbl>
          </a:graphicData>
        </a:graphic>
      </p:graphicFrame>
      <p:sp>
        <p:nvSpPr>
          <p:cNvPr id="685" name="Google Shape;685;p56"/>
          <p:cNvSpPr/>
          <p:nvPr/>
        </p:nvSpPr>
        <p:spPr>
          <a:xfrm>
            <a:off x="274950" y="698175"/>
            <a:ext cx="1012500" cy="357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999999"/>
                </a:solidFill>
              </a:rPr>
              <a:t>로고</a:t>
            </a:r>
            <a:endParaRPr b="1" sz="1200">
              <a:solidFill>
                <a:srgbClr val="999999"/>
              </a:solidFill>
            </a:endParaRPr>
          </a:p>
        </p:txBody>
      </p:sp>
      <p:sp>
        <p:nvSpPr>
          <p:cNvPr id="686" name="Google Shape;686;p56"/>
          <p:cNvSpPr txBox="1"/>
          <p:nvPr/>
        </p:nvSpPr>
        <p:spPr>
          <a:xfrm>
            <a:off x="2510887" y="701733"/>
            <a:ext cx="1428300" cy="31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91425" spcFirstLastPara="1" rIns="91425" wrap="square" tIns="360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/>
              <a:t>회원가입</a:t>
            </a:r>
            <a:endParaRPr b="1" sz="1600"/>
          </a:p>
        </p:txBody>
      </p:sp>
      <p:grpSp>
        <p:nvGrpSpPr>
          <p:cNvPr id="687" name="Google Shape;687;p56"/>
          <p:cNvGrpSpPr/>
          <p:nvPr/>
        </p:nvGrpSpPr>
        <p:grpSpPr>
          <a:xfrm>
            <a:off x="2548778" y="1087415"/>
            <a:ext cx="2193297" cy="443335"/>
            <a:chOff x="2548778" y="2423915"/>
            <a:chExt cx="2193297" cy="443335"/>
          </a:xfrm>
        </p:grpSpPr>
        <p:sp>
          <p:nvSpPr>
            <p:cNvPr id="688" name="Google Shape;688;p56"/>
            <p:cNvSpPr/>
            <p:nvPr/>
          </p:nvSpPr>
          <p:spPr>
            <a:xfrm>
              <a:off x="2624975" y="2631450"/>
              <a:ext cx="2117100" cy="2358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rgbClr val="999999"/>
                </a:solidFill>
              </a:endParaRPr>
            </a:p>
          </p:txBody>
        </p:sp>
        <p:sp>
          <p:nvSpPr>
            <p:cNvPr id="689" name="Google Shape;689;p56"/>
            <p:cNvSpPr txBox="1"/>
            <p:nvPr/>
          </p:nvSpPr>
          <p:spPr>
            <a:xfrm>
              <a:off x="2548778" y="2423915"/>
              <a:ext cx="603600" cy="1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6000" lIns="72000" spcFirstLastPara="1" rIns="72000" wrap="square" tIns="3600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800"/>
                <a:t>아이디</a:t>
              </a:r>
              <a:endParaRPr sz="800">
                <a:solidFill>
                  <a:srgbClr val="FF0000"/>
                </a:solidFill>
              </a:endParaRPr>
            </a:p>
          </p:txBody>
        </p:sp>
      </p:grpSp>
      <p:grpSp>
        <p:nvGrpSpPr>
          <p:cNvPr id="690" name="Google Shape;690;p56"/>
          <p:cNvGrpSpPr/>
          <p:nvPr/>
        </p:nvGrpSpPr>
        <p:grpSpPr>
          <a:xfrm>
            <a:off x="2548773" y="1653650"/>
            <a:ext cx="2193302" cy="443328"/>
            <a:chOff x="2548773" y="3018372"/>
            <a:chExt cx="2193302" cy="443328"/>
          </a:xfrm>
        </p:grpSpPr>
        <p:sp>
          <p:nvSpPr>
            <p:cNvPr id="691" name="Google Shape;691;p56"/>
            <p:cNvSpPr/>
            <p:nvPr/>
          </p:nvSpPr>
          <p:spPr>
            <a:xfrm>
              <a:off x="2624975" y="3225900"/>
              <a:ext cx="2117100" cy="2358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rgbClr val="999999"/>
                </a:solidFill>
              </a:endParaRPr>
            </a:p>
          </p:txBody>
        </p:sp>
        <p:sp>
          <p:nvSpPr>
            <p:cNvPr id="692" name="Google Shape;692;p56"/>
            <p:cNvSpPr txBox="1"/>
            <p:nvPr/>
          </p:nvSpPr>
          <p:spPr>
            <a:xfrm>
              <a:off x="2548773" y="3018372"/>
              <a:ext cx="922500" cy="1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6000" lIns="72000" spcFirstLastPara="1" rIns="72000" wrap="square" tIns="3600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800"/>
                <a:t>비밀번호</a:t>
              </a:r>
              <a:endParaRPr sz="800">
                <a:solidFill>
                  <a:srgbClr val="FF0000"/>
                </a:solidFill>
              </a:endParaRPr>
            </a:p>
          </p:txBody>
        </p:sp>
      </p:grpSp>
      <p:sp>
        <p:nvSpPr>
          <p:cNvPr id="693" name="Google Shape;693;p56"/>
          <p:cNvSpPr/>
          <p:nvPr/>
        </p:nvSpPr>
        <p:spPr>
          <a:xfrm>
            <a:off x="7407825" y="3415813"/>
            <a:ext cx="2675100" cy="11352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anchorCtr="0" anchor="ctr" bIns="108000" lIns="108000" spcFirstLastPara="1" rIns="108000" wrap="square" tIns="108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/>
              <a:t>회원가입할때 필요한 정보: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/>
              <a:t>=&gt; *아이디, *비밀번호, *비밀번호 확인(일치성), *이메일, *닉네임(random), 생년월일, 성별, </a:t>
            </a:r>
            <a:r>
              <a:rPr b="1" lang="en-GB" sz="800" u="sng"/>
              <a:t>*질문(비번찾기용)</a:t>
            </a:r>
            <a:endParaRPr b="1" sz="800" u="sng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/>
              <a:t>버튼</a:t>
            </a:r>
            <a:endParaRPr sz="800"/>
          </a:p>
        </p:txBody>
      </p:sp>
      <p:grpSp>
        <p:nvGrpSpPr>
          <p:cNvPr id="694" name="Google Shape;694;p56"/>
          <p:cNvGrpSpPr/>
          <p:nvPr/>
        </p:nvGrpSpPr>
        <p:grpSpPr>
          <a:xfrm>
            <a:off x="2548773" y="2219875"/>
            <a:ext cx="2193302" cy="443328"/>
            <a:chOff x="2548773" y="3018372"/>
            <a:chExt cx="2193302" cy="443328"/>
          </a:xfrm>
        </p:grpSpPr>
        <p:sp>
          <p:nvSpPr>
            <p:cNvPr id="695" name="Google Shape;695;p56"/>
            <p:cNvSpPr/>
            <p:nvPr/>
          </p:nvSpPr>
          <p:spPr>
            <a:xfrm>
              <a:off x="2624975" y="3225900"/>
              <a:ext cx="2117100" cy="2358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rgbClr val="999999"/>
                </a:solidFill>
              </a:endParaRPr>
            </a:p>
          </p:txBody>
        </p:sp>
        <p:sp>
          <p:nvSpPr>
            <p:cNvPr id="696" name="Google Shape;696;p56"/>
            <p:cNvSpPr txBox="1"/>
            <p:nvPr/>
          </p:nvSpPr>
          <p:spPr>
            <a:xfrm>
              <a:off x="2548773" y="3018372"/>
              <a:ext cx="922500" cy="1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6000" lIns="72000" spcFirstLastPara="1" rIns="72000" wrap="square" tIns="3600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800"/>
                <a:t>비밀번호 확인</a:t>
              </a:r>
              <a:endParaRPr sz="800">
                <a:solidFill>
                  <a:srgbClr val="FF0000"/>
                </a:solidFill>
              </a:endParaRPr>
            </a:p>
          </p:txBody>
        </p:sp>
      </p:grpSp>
      <p:grpSp>
        <p:nvGrpSpPr>
          <p:cNvPr id="697" name="Google Shape;697;p56"/>
          <p:cNvGrpSpPr/>
          <p:nvPr/>
        </p:nvGrpSpPr>
        <p:grpSpPr>
          <a:xfrm>
            <a:off x="2548773" y="3352325"/>
            <a:ext cx="2199602" cy="443325"/>
            <a:chOff x="2548773" y="3018372"/>
            <a:chExt cx="2199602" cy="443325"/>
          </a:xfrm>
        </p:grpSpPr>
        <p:sp>
          <p:nvSpPr>
            <p:cNvPr id="698" name="Google Shape;698;p56"/>
            <p:cNvSpPr/>
            <p:nvPr/>
          </p:nvSpPr>
          <p:spPr>
            <a:xfrm>
              <a:off x="2624975" y="3225897"/>
              <a:ext cx="2123400" cy="2358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chemeClr val="dk2"/>
                  </a:solidFill>
                </a:rPr>
                <a:t>자랑하는강아지</a:t>
              </a:r>
              <a:endParaRPr sz="800">
                <a:solidFill>
                  <a:schemeClr val="dk2"/>
                </a:solidFill>
              </a:endParaRPr>
            </a:p>
          </p:txBody>
        </p:sp>
        <p:sp>
          <p:nvSpPr>
            <p:cNvPr id="699" name="Google Shape;699;p56"/>
            <p:cNvSpPr txBox="1"/>
            <p:nvPr/>
          </p:nvSpPr>
          <p:spPr>
            <a:xfrm>
              <a:off x="2548773" y="3018372"/>
              <a:ext cx="922500" cy="1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6000" lIns="72000" spcFirstLastPara="1" rIns="72000" wrap="square" tIns="3600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800"/>
                <a:t>닉네임</a:t>
              </a:r>
              <a:endParaRPr sz="800">
                <a:solidFill>
                  <a:srgbClr val="FF0000"/>
                </a:solidFill>
              </a:endParaRPr>
            </a:p>
          </p:txBody>
        </p:sp>
      </p:grpSp>
      <p:grpSp>
        <p:nvGrpSpPr>
          <p:cNvPr id="700" name="Google Shape;700;p56"/>
          <p:cNvGrpSpPr/>
          <p:nvPr/>
        </p:nvGrpSpPr>
        <p:grpSpPr>
          <a:xfrm>
            <a:off x="2548773" y="3918550"/>
            <a:ext cx="2193302" cy="443325"/>
            <a:chOff x="2548773" y="3018372"/>
            <a:chExt cx="2193302" cy="443325"/>
          </a:xfrm>
        </p:grpSpPr>
        <p:sp>
          <p:nvSpPr>
            <p:cNvPr id="701" name="Google Shape;701;p56"/>
            <p:cNvSpPr/>
            <p:nvPr/>
          </p:nvSpPr>
          <p:spPr>
            <a:xfrm>
              <a:off x="2624975" y="3225897"/>
              <a:ext cx="2117100" cy="2358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chemeClr val="dk2"/>
                  </a:solidFill>
                </a:rPr>
                <a:t>      1999-01-01</a:t>
              </a:r>
              <a:endParaRPr sz="800">
                <a:solidFill>
                  <a:schemeClr val="dk2"/>
                </a:solidFill>
              </a:endParaRPr>
            </a:p>
          </p:txBody>
        </p:sp>
        <p:sp>
          <p:nvSpPr>
            <p:cNvPr id="702" name="Google Shape;702;p56"/>
            <p:cNvSpPr txBox="1"/>
            <p:nvPr/>
          </p:nvSpPr>
          <p:spPr>
            <a:xfrm>
              <a:off x="2548773" y="3018372"/>
              <a:ext cx="922500" cy="1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6000" lIns="72000" spcFirstLastPara="1" rIns="72000" wrap="square" tIns="3600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800"/>
                <a:t>생년월일</a:t>
              </a:r>
              <a:endParaRPr sz="800">
                <a:solidFill>
                  <a:srgbClr val="FF0000"/>
                </a:solidFill>
              </a:endParaRPr>
            </a:p>
          </p:txBody>
        </p:sp>
      </p:grpSp>
      <p:pic>
        <p:nvPicPr>
          <p:cNvPr id="703" name="Google Shape;703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5706" y="4152170"/>
            <a:ext cx="180625" cy="180625"/>
          </a:xfrm>
          <a:prstGeom prst="rect">
            <a:avLst/>
          </a:prstGeom>
          <a:noFill/>
          <a:ln>
            <a:noFill/>
          </a:ln>
        </p:spPr>
      </p:pic>
      <p:sp>
        <p:nvSpPr>
          <p:cNvPr id="704" name="Google Shape;704;p56"/>
          <p:cNvSpPr/>
          <p:nvPr/>
        </p:nvSpPr>
        <p:spPr>
          <a:xfrm>
            <a:off x="2631175" y="5744600"/>
            <a:ext cx="2117100" cy="2754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900">
                <a:solidFill>
                  <a:schemeClr val="lt1"/>
                </a:solidFill>
              </a:rPr>
              <a:t>회원가입</a:t>
            </a:r>
            <a:endParaRPr b="1" sz="900">
              <a:solidFill>
                <a:schemeClr val="lt1"/>
              </a:solidFill>
            </a:endParaRPr>
          </a:p>
        </p:txBody>
      </p:sp>
      <p:grpSp>
        <p:nvGrpSpPr>
          <p:cNvPr id="705" name="Google Shape;705;p56"/>
          <p:cNvGrpSpPr/>
          <p:nvPr/>
        </p:nvGrpSpPr>
        <p:grpSpPr>
          <a:xfrm>
            <a:off x="2551927" y="4990980"/>
            <a:ext cx="2193298" cy="443328"/>
            <a:chOff x="2548777" y="3142347"/>
            <a:chExt cx="2193298" cy="443328"/>
          </a:xfrm>
        </p:grpSpPr>
        <p:sp>
          <p:nvSpPr>
            <p:cNvPr id="706" name="Google Shape;706;p56"/>
            <p:cNvSpPr/>
            <p:nvPr/>
          </p:nvSpPr>
          <p:spPr>
            <a:xfrm>
              <a:off x="2624975" y="3349875"/>
              <a:ext cx="2117100" cy="2358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rgbClr val="999999"/>
                </a:solidFill>
              </a:endParaRPr>
            </a:p>
          </p:txBody>
        </p:sp>
        <p:sp>
          <p:nvSpPr>
            <p:cNvPr id="707" name="Google Shape;707;p56"/>
            <p:cNvSpPr txBox="1"/>
            <p:nvPr/>
          </p:nvSpPr>
          <p:spPr>
            <a:xfrm>
              <a:off x="2548777" y="3142347"/>
              <a:ext cx="1978200" cy="1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6000" lIns="72000" spcFirstLastPara="1" rIns="72000" wrap="square" tIns="3600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800"/>
                <a:t>좋아하는 색은?</a:t>
              </a:r>
              <a:endParaRPr sz="800">
                <a:solidFill>
                  <a:srgbClr val="FF0000"/>
                </a:solidFill>
              </a:endParaRPr>
            </a:p>
          </p:txBody>
        </p:sp>
      </p:grpSp>
      <p:sp>
        <p:nvSpPr>
          <p:cNvPr id="708" name="Google Shape;708;p56"/>
          <p:cNvSpPr txBox="1"/>
          <p:nvPr/>
        </p:nvSpPr>
        <p:spPr>
          <a:xfrm>
            <a:off x="2545217" y="4484787"/>
            <a:ext cx="922500" cy="19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72000" spcFirstLastPara="1" rIns="72000" wrap="square" tIns="360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/>
              <a:t>성별</a:t>
            </a:r>
            <a:endParaRPr sz="800">
              <a:solidFill>
                <a:srgbClr val="FF0000"/>
              </a:solidFill>
            </a:endParaRPr>
          </a:p>
        </p:txBody>
      </p:sp>
      <p:grpSp>
        <p:nvGrpSpPr>
          <p:cNvPr id="709" name="Google Shape;709;p56"/>
          <p:cNvGrpSpPr/>
          <p:nvPr/>
        </p:nvGrpSpPr>
        <p:grpSpPr>
          <a:xfrm>
            <a:off x="2655700" y="4681006"/>
            <a:ext cx="636866" cy="195900"/>
            <a:chOff x="2655700" y="4681006"/>
            <a:chExt cx="636866" cy="195900"/>
          </a:xfrm>
        </p:grpSpPr>
        <p:sp>
          <p:nvSpPr>
            <p:cNvPr id="710" name="Google Shape;710;p56"/>
            <p:cNvSpPr/>
            <p:nvPr/>
          </p:nvSpPr>
          <p:spPr>
            <a:xfrm>
              <a:off x="2655700" y="4725292"/>
              <a:ext cx="93900" cy="93900"/>
            </a:xfrm>
            <a:prstGeom prst="ellipse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56"/>
            <p:cNvSpPr txBox="1"/>
            <p:nvPr/>
          </p:nvSpPr>
          <p:spPr>
            <a:xfrm>
              <a:off x="2757066" y="4681006"/>
              <a:ext cx="535500" cy="1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6000" lIns="72000" spcFirstLastPara="1" rIns="72000" wrap="square" tIns="3600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/>
                <a:t>남</a:t>
              </a:r>
              <a:endParaRPr sz="800">
                <a:solidFill>
                  <a:srgbClr val="FF0000"/>
                </a:solidFill>
              </a:endParaRPr>
            </a:p>
          </p:txBody>
        </p:sp>
      </p:grpSp>
      <p:grpSp>
        <p:nvGrpSpPr>
          <p:cNvPr id="712" name="Google Shape;712;p56"/>
          <p:cNvGrpSpPr/>
          <p:nvPr/>
        </p:nvGrpSpPr>
        <p:grpSpPr>
          <a:xfrm>
            <a:off x="3170113" y="4681006"/>
            <a:ext cx="636866" cy="195900"/>
            <a:chOff x="2655700" y="4681006"/>
            <a:chExt cx="636866" cy="195900"/>
          </a:xfrm>
        </p:grpSpPr>
        <p:sp>
          <p:nvSpPr>
            <p:cNvPr id="713" name="Google Shape;713;p56"/>
            <p:cNvSpPr/>
            <p:nvPr/>
          </p:nvSpPr>
          <p:spPr>
            <a:xfrm>
              <a:off x="2655700" y="4725292"/>
              <a:ext cx="93900" cy="93900"/>
            </a:xfrm>
            <a:prstGeom prst="ellipse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56"/>
            <p:cNvSpPr txBox="1"/>
            <p:nvPr/>
          </p:nvSpPr>
          <p:spPr>
            <a:xfrm>
              <a:off x="2757066" y="4681006"/>
              <a:ext cx="535500" cy="1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6000" lIns="72000" spcFirstLastPara="1" rIns="72000" wrap="square" tIns="3600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/>
                <a:t>여</a:t>
              </a:r>
              <a:endParaRPr sz="800">
                <a:solidFill>
                  <a:srgbClr val="FF0000"/>
                </a:solidFill>
              </a:endParaRPr>
            </a:p>
          </p:txBody>
        </p:sp>
      </p:grpSp>
      <p:grpSp>
        <p:nvGrpSpPr>
          <p:cNvPr id="715" name="Google Shape;715;p56"/>
          <p:cNvGrpSpPr/>
          <p:nvPr/>
        </p:nvGrpSpPr>
        <p:grpSpPr>
          <a:xfrm>
            <a:off x="2548773" y="2786100"/>
            <a:ext cx="2193352" cy="444375"/>
            <a:chOff x="2548773" y="2786100"/>
            <a:chExt cx="2193352" cy="444375"/>
          </a:xfrm>
        </p:grpSpPr>
        <p:sp>
          <p:nvSpPr>
            <p:cNvPr id="716" name="Google Shape;716;p56"/>
            <p:cNvSpPr/>
            <p:nvPr/>
          </p:nvSpPr>
          <p:spPr>
            <a:xfrm>
              <a:off x="2624975" y="2993625"/>
              <a:ext cx="956100" cy="2358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rgbClr val="999999"/>
                </a:solidFill>
              </a:endParaRPr>
            </a:p>
          </p:txBody>
        </p:sp>
        <p:sp>
          <p:nvSpPr>
            <p:cNvPr id="717" name="Google Shape;717;p56"/>
            <p:cNvSpPr txBox="1"/>
            <p:nvPr/>
          </p:nvSpPr>
          <p:spPr>
            <a:xfrm>
              <a:off x="2548773" y="2786100"/>
              <a:ext cx="922500" cy="1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6000" lIns="72000" spcFirstLastPara="1" rIns="72000" wrap="square" tIns="3600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800"/>
                <a:t>이메일</a:t>
              </a:r>
              <a:endParaRPr sz="800">
                <a:solidFill>
                  <a:srgbClr val="FF0000"/>
                </a:solidFill>
              </a:endParaRPr>
            </a:p>
          </p:txBody>
        </p:sp>
        <p:sp>
          <p:nvSpPr>
            <p:cNvPr id="718" name="Google Shape;718;p56"/>
            <p:cNvSpPr/>
            <p:nvPr/>
          </p:nvSpPr>
          <p:spPr>
            <a:xfrm>
              <a:off x="3609161" y="2994675"/>
              <a:ext cx="215100" cy="2358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chemeClr val="dk1"/>
                  </a:solidFill>
                </a:rPr>
                <a:t>@</a:t>
              </a:r>
              <a:endParaRPr sz="800">
                <a:solidFill>
                  <a:schemeClr val="dk1"/>
                </a:solidFill>
              </a:endParaRPr>
            </a:p>
          </p:txBody>
        </p:sp>
        <p:sp>
          <p:nvSpPr>
            <p:cNvPr id="719" name="Google Shape;719;p56"/>
            <p:cNvSpPr/>
            <p:nvPr/>
          </p:nvSpPr>
          <p:spPr>
            <a:xfrm>
              <a:off x="3852325" y="2992575"/>
              <a:ext cx="889800" cy="2358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999999"/>
                  </a:solidFill>
                </a:rPr>
                <a:t>-선택-</a:t>
              </a:r>
              <a:endParaRPr sz="800">
                <a:solidFill>
                  <a:srgbClr val="999999"/>
                </a:solidFill>
              </a:endParaRPr>
            </a:p>
          </p:txBody>
        </p:sp>
        <p:sp>
          <p:nvSpPr>
            <p:cNvPr id="720" name="Google Shape;720;p56"/>
            <p:cNvSpPr/>
            <p:nvPr/>
          </p:nvSpPr>
          <p:spPr>
            <a:xfrm rot="10800000">
              <a:off x="4572063" y="3083863"/>
              <a:ext cx="107100" cy="57600"/>
            </a:xfrm>
            <a:prstGeom prst="triangle">
              <a:avLst>
                <a:gd fmla="val 5000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21" name="Google Shape;721;p56"/>
          <p:cNvGrpSpPr/>
          <p:nvPr/>
        </p:nvGrpSpPr>
        <p:grpSpPr>
          <a:xfrm>
            <a:off x="5076515" y="2989339"/>
            <a:ext cx="889813" cy="1647300"/>
            <a:chOff x="14978888" y="4742625"/>
            <a:chExt cx="889813" cy="1647300"/>
          </a:xfrm>
        </p:grpSpPr>
        <p:sp>
          <p:nvSpPr>
            <p:cNvPr id="722" name="Google Shape;722;p56"/>
            <p:cNvSpPr/>
            <p:nvPr/>
          </p:nvSpPr>
          <p:spPr>
            <a:xfrm>
              <a:off x="14978900" y="4742625"/>
              <a:ext cx="889800" cy="1647300"/>
            </a:xfrm>
            <a:prstGeom prst="roundRect">
              <a:avLst>
                <a:gd fmla="val 4852" name="adj"/>
              </a:avLst>
            </a:prstGeom>
            <a:solidFill>
              <a:schemeClr val="lt1"/>
            </a:solidFill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rgbClr val="999999"/>
                </a:solidFill>
              </a:endParaRPr>
            </a:p>
          </p:txBody>
        </p:sp>
        <p:grpSp>
          <p:nvGrpSpPr>
            <p:cNvPr id="723" name="Google Shape;723;p56"/>
            <p:cNvGrpSpPr/>
            <p:nvPr/>
          </p:nvGrpSpPr>
          <p:grpSpPr>
            <a:xfrm>
              <a:off x="14978888" y="4743236"/>
              <a:ext cx="889811" cy="235201"/>
              <a:chOff x="4992500" y="2995299"/>
              <a:chExt cx="889811" cy="235201"/>
            </a:xfrm>
          </p:grpSpPr>
          <p:sp>
            <p:nvSpPr>
              <p:cNvPr id="724" name="Google Shape;724;p56"/>
              <p:cNvSpPr/>
              <p:nvPr/>
            </p:nvSpPr>
            <p:spPr>
              <a:xfrm>
                <a:off x="4992511" y="2995299"/>
                <a:ext cx="889800" cy="235200"/>
              </a:xfrm>
              <a:prstGeom prst="roundRect">
                <a:avLst>
                  <a:gd fmla="val 0" name="adj"/>
                </a:avLst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800">
                    <a:solidFill>
                      <a:srgbClr val="999999"/>
                    </a:solidFill>
                  </a:rPr>
                  <a:t>-선택-</a:t>
                </a:r>
                <a:endParaRPr sz="800">
                  <a:solidFill>
                    <a:srgbClr val="999999"/>
                  </a:solidFill>
                </a:endParaRPr>
              </a:p>
            </p:txBody>
          </p:sp>
          <p:cxnSp>
            <p:nvCxnSpPr>
              <p:cNvPr id="725" name="Google Shape;725;p56"/>
              <p:cNvCxnSpPr/>
              <p:nvPr/>
            </p:nvCxnSpPr>
            <p:spPr>
              <a:xfrm>
                <a:off x="4992500" y="3230500"/>
                <a:ext cx="8898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9E9E9E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726" name="Google Shape;726;p56"/>
            <p:cNvGrpSpPr/>
            <p:nvPr/>
          </p:nvGrpSpPr>
          <p:grpSpPr>
            <a:xfrm>
              <a:off x="14978888" y="4978436"/>
              <a:ext cx="889800" cy="235202"/>
              <a:chOff x="4992500" y="2995298"/>
              <a:chExt cx="889800" cy="235202"/>
            </a:xfrm>
          </p:grpSpPr>
          <p:sp>
            <p:nvSpPr>
              <p:cNvPr id="727" name="Google Shape;727;p56"/>
              <p:cNvSpPr/>
              <p:nvPr/>
            </p:nvSpPr>
            <p:spPr>
              <a:xfrm>
                <a:off x="4992500" y="2995298"/>
                <a:ext cx="889800" cy="235200"/>
              </a:xfrm>
              <a:prstGeom prst="roundRect">
                <a:avLst>
                  <a:gd fmla="val 0" name="adj"/>
                </a:avLst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800">
                    <a:solidFill>
                      <a:schemeClr val="dk1"/>
                    </a:solidFill>
                  </a:rPr>
                  <a:t>gmail.com</a:t>
                </a:r>
                <a:endParaRPr sz="800">
                  <a:solidFill>
                    <a:schemeClr val="dk1"/>
                  </a:solidFill>
                </a:endParaRPr>
              </a:p>
            </p:txBody>
          </p:sp>
          <p:cxnSp>
            <p:nvCxnSpPr>
              <p:cNvPr id="728" name="Google Shape;728;p56"/>
              <p:cNvCxnSpPr/>
              <p:nvPr/>
            </p:nvCxnSpPr>
            <p:spPr>
              <a:xfrm>
                <a:off x="4992500" y="3230500"/>
                <a:ext cx="8898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9E9E9E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729" name="Google Shape;729;p56"/>
            <p:cNvGrpSpPr/>
            <p:nvPr/>
          </p:nvGrpSpPr>
          <p:grpSpPr>
            <a:xfrm>
              <a:off x="14978888" y="5213661"/>
              <a:ext cx="889800" cy="235202"/>
              <a:chOff x="4992500" y="2995298"/>
              <a:chExt cx="889800" cy="235202"/>
            </a:xfrm>
          </p:grpSpPr>
          <p:sp>
            <p:nvSpPr>
              <p:cNvPr id="730" name="Google Shape;730;p56"/>
              <p:cNvSpPr/>
              <p:nvPr/>
            </p:nvSpPr>
            <p:spPr>
              <a:xfrm>
                <a:off x="4992500" y="2995298"/>
                <a:ext cx="889800" cy="235200"/>
              </a:xfrm>
              <a:prstGeom prst="roundRect">
                <a:avLst>
                  <a:gd fmla="val 0" name="adj"/>
                </a:avLst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800">
                    <a:solidFill>
                      <a:schemeClr val="dk1"/>
                    </a:solidFill>
                  </a:rPr>
                  <a:t>naver</a:t>
                </a:r>
                <a:r>
                  <a:rPr lang="en-GB" sz="800">
                    <a:solidFill>
                      <a:schemeClr val="dk1"/>
                    </a:solidFill>
                  </a:rPr>
                  <a:t>.com</a:t>
                </a:r>
                <a:endParaRPr sz="800">
                  <a:solidFill>
                    <a:schemeClr val="dk1"/>
                  </a:solidFill>
                </a:endParaRPr>
              </a:p>
            </p:txBody>
          </p:sp>
          <p:cxnSp>
            <p:nvCxnSpPr>
              <p:cNvPr id="731" name="Google Shape;731;p56"/>
              <p:cNvCxnSpPr/>
              <p:nvPr/>
            </p:nvCxnSpPr>
            <p:spPr>
              <a:xfrm>
                <a:off x="4992500" y="3230500"/>
                <a:ext cx="8898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9E9E9E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732" name="Google Shape;732;p56"/>
            <p:cNvGrpSpPr/>
            <p:nvPr/>
          </p:nvGrpSpPr>
          <p:grpSpPr>
            <a:xfrm>
              <a:off x="14978888" y="5448886"/>
              <a:ext cx="889800" cy="235202"/>
              <a:chOff x="4992500" y="2995298"/>
              <a:chExt cx="889800" cy="235202"/>
            </a:xfrm>
          </p:grpSpPr>
          <p:sp>
            <p:nvSpPr>
              <p:cNvPr id="733" name="Google Shape;733;p56"/>
              <p:cNvSpPr/>
              <p:nvPr/>
            </p:nvSpPr>
            <p:spPr>
              <a:xfrm>
                <a:off x="4992500" y="2995298"/>
                <a:ext cx="889800" cy="235200"/>
              </a:xfrm>
              <a:prstGeom prst="roundRect">
                <a:avLst>
                  <a:gd fmla="val 0" name="adj"/>
                </a:avLst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800">
                    <a:solidFill>
                      <a:schemeClr val="dk1"/>
                    </a:solidFill>
                  </a:rPr>
                  <a:t>outlook.com</a:t>
                </a:r>
                <a:endParaRPr sz="800">
                  <a:solidFill>
                    <a:schemeClr val="dk1"/>
                  </a:solidFill>
                </a:endParaRPr>
              </a:p>
            </p:txBody>
          </p:sp>
          <p:cxnSp>
            <p:nvCxnSpPr>
              <p:cNvPr id="734" name="Google Shape;734;p56"/>
              <p:cNvCxnSpPr/>
              <p:nvPr/>
            </p:nvCxnSpPr>
            <p:spPr>
              <a:xfrm>
                <a:off x="4992500" y="3230500"/>
                <a:ext cx="8898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9E9E9E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735" name="Google Shape;735;p56"/>
            <p:cNvGrpSpPr/>
            <p:nvPr/>
          </p:nvGrpSpPr>
          <p:grpSpPr>
            <a:xfrm>
              <a:off x="14978888" y="5684073"/>
              <a:ext cx="889800" cy="235202"/>
              <a:chOff x="4992500" y="2995298"/>
              <a:chExt cx="889800" cy="235202"/>
            </a:xfrm>
          </p:grpSpPr>
          <p:sp>
            <p:nvSpPr>
              <p:cNvPr id="736" name="Google Shape;736;p56"/>
              <p:cNvSpPr/>
              <p:nvPr/>
            </p:nvSpPr>
            <p:spPr>
              <a:xfrm>
                <a:off x="4992500" y="2995298"/>
                <a:ext cx="889800" cy="235200"/>
              </a:xfrm>
              <a:prstGeom prst="roundRect">
                <a:avLst>
                  <a:gd fmla="val 0" name="adj"/>
                </a:avLst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800">
                    <a:solidFill>
                      <a:schemeClr val="dk1"/>
                    </a:solidFill>
                  </a:rPr>
                  <a:t>daum.net</a:t>
                </a:r>
                <a:endParaRPr sz="800">
                  <a:solidFill>
                    <a:schemeClr val="dk1"/>
                  </a:solidFill>
                </a:endParaRPr>
              </a:p>
            </p:txBody>
          </p:sp>
          <p:cxnSp>
            <p:nvCxnSpPr>
              <p:cNvPr id="737" name="Google Shape;737;p56"/>
              <p:cNvCxnSpPr/>
              <p:nvPr/>
            </p:nvCxnSpPr>
            <p:spPr>
              <a:xfrm>
                <a:off x="4992500" y="3230500"/>
                <a:ext cx="8898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9E9E9E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738" name="Google Shape;738;p56"/>
            <p:cNvGrpSpPr/>
            <p:nvPr/>
          </p:nvGrpSpPr>
          <p:grpSpPr>
            <a:xfrm>
              <a:off x="14978888" y="5919336"/>
              <a:ext cx="889800" cy="235202"/>
              <a:chOff x="4992500" y="2995298"/>
              <a:chExt cx="889800" cy="235202"/>
            </a:xfrm>
          </p:grpSpPr>
          <p:sp>
            <p:nvSpPr>
              <p:cNvPr id="739" name="Google Shape;739;p56"/>
              <p:cNvSpPr/>
              <p:nvPr/>
            </p:nvSpPr>
            <p:spPr>
              <a:xfrm>
                <a:off x="4992500" y="2995298"/>
                <a:ext cx="889800" cy="235200"/>
              </a:xfrm>
              <a:prstGeom prst="roundRect">
                <a:avLst>
                  <a:gd fmla="val 0" name="adj"/>
                </a:avLst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800">
                    <a:solidFill>
                      <a:schemeClr val="dk1"/>
                    </a:solidFill>
                  </a:rPr>
                  <a:t>yahoo</a:t>
                </a:r>
                <a:r>
                  <a:rPr lang="en-GB" sz="800">
                    <a:solidFill>
                      <a:schemeClr val="dk1"/>
                    </a:solidFill>
                  </a:rPr>
                  <a:t>.com</a:t>
                </a:r>
                <a:endParaRPr sz="800">
                  <a:solidFill>
                    <a:schemeClr val="dk1"/>
                  </a:solidFill>
                </a:endParaRPr>
              </a:p>
            </p:txBody>
          </p:sp>
          <p:cxnSp>
            <p:nvCxnSpPr>
              <p:cNvPr id="740" name="Google Shape;740;p56"/>
              <p:cNvCxnSpPr/>
              <p:nvPr/>
            </p:nvCxnSpPr>
            <p:spPr>
              <a:xfrm>
                <a:off x="4992500" y="3230500"/>
                <a:ext cx="8898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9E9E9E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sp>
          <p:nvSpPr>
            <p:cNvPr id="741" name="Google Shape;741;p56"/>
            <p:cNvSpPr/>
            <p:nvPr/>
          </p:nvSpPr>
          <p:spPr>
            <a:xfrm>
              <a:off x="14978888" y="6154611"/>
              <a:ext cx="889800" cy="235200"/>
            </a:xfrm>
            <a:prstGeom prst="roundRect">
              <a:avLst>
                <a:gd fmla="val 0" name="adj"/>
              </a:avLst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999999"/>
                  </a:solidFill>
                </a:rPr>
                <a:t>직접입력</a:t>
              </a:r>
              <a:endParaRPr sz="800">
                <a:solidFill>
                  <a:srgbClr val="999999"/>
                </a:solidFill>
              </a:endParaRPr>
            </a:p>
          </p:txBody>
        </p: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p57"/>
          <p:cNvSpPr/>
          <p:nvPr/>
        </p:nvSpPr>
        <p:spPr>
          <a:xfrm>
            <a:off x="141500" y="554975"/>
            <a:ext cx="7138800" cy="4669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747" name="Google Shape;747;p57"/>
          <p:cNvGraphicFramePr/>
          <p:nvPr/>
        </p:nvGraphicFramePr>
        <p:xfrm>
          <a:off x="736040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{1029666C-75EA-48AA-956D-8CBDA7290E32}</a:tableStyleId>
              </a:tblPr>
              <a:tblGrid>
                <a:gridCol w="308000"/>
                <a:gridCol w="1475575"/>
              </a:tblGrid>
              <a:tr h="232725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Description</a:t>
                      </a:r>
                      <a:endParaRPr b="1" sz="800"/>
                    </a:p>
                  </a:txBody>
                  <a:tcPr marT="36000" marB="36000" marR="54000" marL="54000" anchor="ctr">
                    <a:solidFill>
                      <a:schemeClr val="lt2"/>
                    </a:solidFill>
                  </a:tcPr>
                </a:tc>
                <a:tc hMerge="1"/>
              </a:tr>
              <a:tr h="232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1</a:t>
                      </a:r>
                      <a:endParaRPr b="1" sz="800"/>
                    </a:p>
                  </a:txBody>
                  <a:tcPr marT="36000" marB="36000" marR="54000" marL="540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36000" marB="36000" marR="54000" marL="54000" anchor="ctr"/>
                </a:tc>
              </a:tr>
              <a:tr h="232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2</a:t>
                      </a:r>
                      <a:endParaRPr b="1" sz="800"/>
                    </a:p>
                  </a:txBody>
                  <a:tcPr marT="36000" marB="36000" marR="54000" marL="540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36000" marB="36000" marR="54000" marL="54000" anchor="ctr"/>
                </a:tc>
              </a:tr>
              <a:tr h="232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3</a:t>
                      </a:r>
                      <a:endParaRPr b="1" sz="800"/>
                    </a:p>
                  </a:txBody>
                  <a:tcPr marT="36000" marB="36000" marR="54000" marL="540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36000" marB="36000" marR="54000" marL="54000" anchor="ctr"/>
                </a:tc>
              </a:tr>
              <a:tr h="232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4</a:t>
                      </a:r>
                      <a:endParaRPr b="1" sz="800"/>
                    </a:p>
                  </a:txBody>
                  <a:tcPr marT="36000" marB="36000" marR="54000" marL="540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36000" marB="36000" marR="54000" marL="54000" anchor="ctr"/>
                </a:tc>
              </a:tr>
              <a:tr h="232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5</a:t>
                      </a:r>
                      <a:endParaRPr b="1" sz="800"/>
                    </a:p>
                  </a:txBody>
                  <a:tcPr marT="36000" marB="36000" marR="54000" marL="540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36000" marB="36000" marR="54000" marL="54000" anchor="ctr"/>
                </a:tc>
              </a:tr>
              <a:tr h="232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6</a:t>
                      </a:r>
                      <a:endParaRPr b="1" sz="800"/>
                    </a:p>
                  </a:txBody>
                  <a:tcPr marT="36000" marB="36000" marR="54000" marL="540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36000" marB="36000" marR="54000" marL="54000" anchor="ctr"/>
                </a:tc>
              </a:tr>
              <a:tr h="232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7</a:t>
                      </a:r>
                      <a:endParaRPr b="1" sz="800"/>
                    </a:p>
                  </a:txBody>
                  <a:tcPr marT="36000" marB="36000" marR="54000" marL="540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36000" marB="36000" marR="54000" marL="54000" anchor="ctr"/>
                </a:tc>
              </a:tr>
              <a:tr h="232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8</a:t>
                      </a:r>
                      <a:endParaRPr b="1" sz="800"/>
                    </a:p>
                  </a:txBody>
                  <a:tcPr marT="36000" marB="36000" marR="54000" marL="540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36000" marB="36000" marR="54000" marL="54000" anchor="ctr"/>
                </a:tc>
              </a:tr>
              <a:tr h="232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9</a:t>
                      </a:r>
                      <a:endParaRPr b="1" sz="800"/>
                    </a:p>
                  </a:txBody>
                  <a:tcPr marT="36000" marB="36000" marR="54000" marL="540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36000" marB="36000" marR="54000" marL="54000" anchor="ctr"/>
                </a:tc>
              </a:tr>
              <a:tr h="232725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Notes</a:t>
                      </a:r>
                      <a:endParaRPr b="1" sz="800"/>
                    </a:p>
                  </a:txBody>
                  <a:tcPr marT="36000" marB="36000" marR="54000" marL="54000" anchor="ctr">
                    <a:solidFill>
                      <a:schemeClr val="lt2"/>
                    </a:solidFill>
                  </a:tcPr>
                </a:tc>
                <a:tc hMerge="1"/>
              </a:tr>
              <a:tr h="232725"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36000" marB="36000" marR="54000" marL="54000" anchor="ctr"/>
                </a:tc>
                <a:tc hMerge="1"/>
              </a:tr>
              <a:tr h="232725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Related ID</a:t>
                      </a:r>
                      <a:endParaRPr b="1" sz="800"/>
                    </a:p>
                  </a:txBody>
                  <a:tcPr marT="36000" marB="36000" marR="54000" marL="54000" anchor="ctr">
                    <a:solidFill>
                      <a:schemeClr val="lt2"/>
                    </a:solidFill>
                  </a:tcPr>
                </a:tc>
                <a:tc hMerge="1"/>
              </a:tr>
              <a:tr h="232725"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36000" marB="36000" marR="54000" marL="54000" anchor="ctr"/>
                </a:tc>
                <a:tc hMerge="1"/>
              </a:tr>
            </a:tbl>
          </a:graphicData>
        </a:graphic>
      </p:graphicFrame>
      <p:graphicFrame>
        <p:nvGraphicFramePr>
          <p:cNvPr id="748" name="Google Shape;748;p57"/>
          <p:cNvGraphicFramePr/>
          <p:nvPr/>
        </p:nvGraphicFramePr>
        <p:xfrm>
          <a:off x="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{1029666C-75EA-48AA-956D-8CBDA7290E32}</a:tableStyleId>
              </a:tblPr>
              <a:tblGrid>
                <a:gridCol w="920050"/>
                <a:gridCol w="1782300"/>
                <a:gridCol w="625650"/>
                <a:gridCol w="898200"/>
                <a:gridCol w="636550"/>
                <a:gridCol w="717700"/>
                <a:gridCol w="632350"/>
                <a:gridCol w="1147600"/>
              </a:tblGrid>
              <a:tr h="234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Page Title</a:t>
                      </a:r>
                      <a:endParaRPr b="1" sz="800"/>
                    </a:p>
                  </a:txBody>
                  <a:tcPr marT="36000" marB="36000" marR="54000" marL="54000" anchor="ctr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/>
                        <a:t>관심사 선택</a:t>
                      </a:r>
                      <a:endParaRPr sz="800"/>
                    </a:p>
                  </a:txBody>
                  <a:tcPr marT="36000" marB="36000" marR="54000" marL="540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Screen ID</a:t>
                      </a:r>
                      <a:endParaRPr b="1" sz="800"/>
                    </a:p>
                  </a:txBody>
                  <a:tcPr marT="36000" marB="36000" marR="54000" marL="54000" anchor="ctr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</a:rPr>
                        <a:t>REGI_00201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36000" marB="36000" marR="54000" marL="540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Author</a:t>
                      </a:r>
                      <a:endParaRPr b="1" sz="800"/>
                    </a:p>
                  </a:txBody>
                  <a:tcPr marT="36000" marB="36000" marR="54000" marL="54000" anchor="ctr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/>
                        <a:t>전주현</a:t>
                      </a:r>
                      <a:endParaRPr sz="800"/>
                    </a:p>
                  </a:txBody>
                  <a:tcPr marT="36000" marB="36000" marR="54000" marL="540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Date</a:t>
                      </a:r>
                      <a:endParaRPr b="1" sz="800"/>
                    </a:p>
                  </a:txBody>
                  <a:tcPr marT="36000" marB="36000" marR="54000" marL="54000" anchor="ctr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</a:rPr>
                        <a:t>2022.04.19</a:t>
                      </a:r>
                      <a:endParaRPr sz="800"/>
                    </a:p>
                  </a:txBody>
                  <a:tcPr marT="36000" marB="36000" marR="54000" marL="54000" anchor="ctr"/>
                </a:tc>
              </a:tr>
              <a:tr h="234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Screen Path</a:t>
                      </a:r>
                      <a:endParaRPr b="1" sz="800"/>
                    </a:p>
                  </a:txBody>
                  <a:tcPr marT="36000" marB="36000" marR="54000" marL="54000" anchor="ctr">
                    <a:solidFill>
                      <a:schemeClr val="lt2"/>
                    </a:solidFill>
                  </a:tcPr>
                </a:tc>
                <a:tc gridSpan="7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/>
                        <a:t>HOME &gt; 회원가입 &gt; 관심사선택  /   HOME &gt; 로그인 &gt; 회원가입 &gt; 관심사선택</a:t>
                      </a:r>
                      <a:endParaRPr sz="800"/>
                    </a:p>
                  </a:txBody>
                  <a:tcPr marT="36000" marB="36000" marR="54000" marL="54000" anchor="ctr"/>
                </a:tc>
                <a:tc hMerge="1"/>
                <a:tc hMerge="1"/>
                <a:tc hMerge="1"/>
                <a:tc hMerge="1"/>
                <a:tc hMerge="1"/>
                <a:tc hMerge="1"/>
              </a:tr>
            </a:tbl>
          </a:graphicData>
        </a:graphic>
      </p:graphicFrame>
      <p:sp>
        <p:nvSpPr>
          <p:cNvPr id="749" name="Google Shape;749;p57"/>
          <p:cNvSpPr/>
          <p:nvPr/>
        </p:nvSpPr>
        <p:spPr>
          <a:xfrm>
            <a:off x="274950" y="698175"/>
            <a:ext cx="1012500" cy="357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999999"/>
                </a:solidFill>
              </a:rPr>
              <a:t>로고</a:t>
            </a:r>
            <a:endParaRPr b="1" sz="1200">
              <a:solidFill>
                <a:srgbClr val="999999"/>
              </a:solidFill>
            </a:endParaRPr>
          </a:p>
        </p:txBody>
      </p:sp>
      <p:sp>
        <p:nvSpPr>
          <p:cNvPr id="750" name="Google Shape;750;p57"/>
          <p:cNvSpPr txBox="1"/>
          <p:nvPr/>
        </p:nvSpPr>
        <p:spPr>
          <a:xfrm>
            <a:off x="2215975" y="785638"/>
            <a:ext cx="2947500" cy="31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91425" spcFirstLastPara="1" rIns="91425" wrap="square" tIns="360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/>
              <a:t>관심있는 주제를 선택해보세요</a:t>
            </a:r>
            <a:endParaRPr b="1" sz="1600"/>
          </a:p>
        </p:txBody>
      </p:sp>
      <p:sp>
        <p:nvSpPr>
          <p:cNvPr id="751" name="Google Shape;751;p57"/>
          <p:cNvSpPr txBox="1"/>
          <p:nvPr/>
        </p:nvSpPr>
        <p:spPr>
          <a:xfrm>
            <a:off x="2363725" y="1160620"/>
            <a:ext cx="2652000" cy="31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91425" spcFirstLastPara="1" rIns="91425" wrap="square" tIns="360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/>
              <a:t>관심사에 맞는 콘텐츠를 추천해드립니다.</a:t>
            </a:r>
            <a:endParaRPr sz="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/>
              <a:t>최소 3개를 선택해주세요.</a:t>
            </a:r>
            <a:endParaRPr sz="800"/>
          </a:p>
        </p:txBody>
      </p:sp>
      <p:grpSp>
        <p:nvGrpSpPr>
          <p:cNvPr id="752" name="Google Shape;752;p57"/>
          <p:cNvGrpSpPr/>
          <p:nvPr/>
        </p:nvGrpSpPr>
        <p:grpSpPr>
          <a:xfrm>
            <a:off x="1836588" y="1649189"/>
            <a:ext cx="3687225" cy="2888763"/>
            <a:chOff x="1489050" y="1965738"/>
            <a:chExt cx="3687225" cy="2888763"/>
          </a:xfrm>
        </p:grpSpPr>
        <p:grpSp>
          <p:nvGrpSpPr>
            <p:cNvPr id="753" name="Google Shape;753;p57"/>
            <p:cNvGrpSpPr/>
            <p:nvPr/>
          </p:nvGrpSpPr>
          <p:grpSpPr>
            <a:xfrm>
              <a:off x="1489050" y="1965738"/>
              <a:ext cx="606000" cy="826963"/>
              <a:chOff x="1489050" y="1965738"/>
              <a:chExt cx="606000" cy="826963"/>
            </a:xfrm>
          </p:grpSpPr>
          <p:sp>
            <p:nvSpPr>
              <p:cNvPr id="754" name="Google Shape;754;p57"/>
              <p:cNvSpPr/>
              <p:nvPr/>
            </p:nvSpPr>
            <p:spPr>
              <a:xfrm>
                <a:off x="1489050" y="1965738"/>
                <a:ext cx="606000" cy="606000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5" name="Google Shape;755;p57"/>
              <p:cNvSpPr txBox="1"/>
              <p:nvPr/>
            </p:nvSpPr>
            <p:spPr>
              <a:xfrm>
                <a:off x="1548000" y="2612100"/>
                <a:ext cx="488100" cy="180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36000" lIns="91425" spcFirstLastPara="1" rIns="91425" wrap="square" tIns="36000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GB" sz="700"/>
                  <a:t>운동</a:t>
                </a:r>
                <a:endParaRPr b="1" sz="700"/>
              </a:p>
            </p:txBody>
          </p:sp>
        </p:grpSp>
        <p:grpSp>
          <p:nvGrpSpPr>
            <p:cNvPr id="756" name="Google Shape;756;p57"/>
            <p:cNvGrpSpPr/>
            <p:nvPr/>
          </p:nvGrpSpPr>
          <p:grpSpPr>
            <a:xfrm>
              <a:off x="2516125" y="1965738"/>
              <a:ext cx="606000" cy="826963"/>
              <a:chOff x="2516125" y="1965738"/>
              <a:chExt cx="606000" cy="826963"/>
            </a:xfrm>
          </p:grpSpPr>
          <p:sp>
            <p:nvSpPr>
              <p:cNvPr id="757" name="Google Shape;757;p57"/>
              <p:cNvSpPr/>
              <p:nvPr/>
            </p:nvSpPr>
            <p:spPr>
              <a:xfrm>
                <a:off x="2516125" y="1965738"/>
                <a:ext cx="606000" cy="606000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8" name="Google Shape;758;p57"/>
              <p:cNvSpPr txBox="1"/>
              <p:nvPr/>
            </p:nvSpPr>
            <p:spPr>
              <a:xfrm>
                <a:off x="2575075" y="2612100"/>
                <a:ext cx="488100" cy="180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36000" lIns="91425" spcFirstLastPara="1" rIns="91425" wrap="square" tIns="36000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GB" sz="700"/>
                  <a:t>여행</a:t>
                </a:r>
                <a:endParaRPr b="1" sz="700"/>
              </a:p>
            </p:txBody>
          </p:sp>
        </p:grpSp>
        <p:grpSp>
          <p:nvGrpSpPr>
            <p:cNvPr id="759" name="Google Shape;759;p57"/>
            <p:cNvGrpSpPr/>
            <p:nvPr/>
          </p:nvGrpSpPr>
          <p:grpSpPr>
            <a:xfrm>
              <a:off x="3543200" y="1965738"/>
              <a:ext cx="606000" cy="826963"/>
              <a:chOff x="3543200" y="1965738"/>
              <a:chExt cx="606000" cy="826963"/>
            </a:xfrm>
          </p:grpSpPr>
          <p:sp>
            <p:nvSpPr>
              <p:cNvPr id="760" name="Google Shape;760;p57"/>
              <p:cNvSpPr/>
              <p:nvPr/>
            </p:nvSpPr>
            <p:spPr>
              <a:xfrm>
                <a:off x="3543200" y="1965738"/>
                <a:ext cx="606000" cy="606000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1" name="Google Shape;761;p57"/>
              <p:cNvSpPr txBox="1"/>
              <p:nvPr/>
            </p:nvSpPr>
            <p:spPr>
              <a:xfrm>
                <a:off x="3602150" y="2612100"/>
                <a:ext cx="488100" cy="180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36000" lIns="91425" spcFirstLastPara="1" rIns="91425" wrap="square" tIns="36000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GB" sz="700"/>
                  <a:t>뷰티</a:t>
                </a:r>
                <a:endParaRPr b="1" sz="700"/>
              </a:p>
            </p:txBody>
          </p:sp>
        </p:grpSp>
        <p:grpSp>
          <p:nvGrpSpPr>
            <p:cNvPr id="762" name="Google Shape;762;p57"/>
            <p:cNvGrpSpPr/>
            <p:nvPr/>
          </p:nvGrpSpPr>
          <p:grpSpPr>
            <a:xfrm>
              <a:off x="4570275" y="1965738"/>
              <a:ext cx="606000" cy="826963"/>
              <a:chOff x="4570275" y="1965738"/>
              <a:chExt cx="606000" cy="826963"/>
            </a:xfrm>
          </p:grpSpPr>
          <p:sp>
            <p:nvSpPr>
              <p:cNvPr id="763" name="Google Shape;763;p57"/>
              <p:cNvSpPr/>
              <p:nvPr/>
            </p:nvSpPr>
            <p:spPr>
              <a:xfrm>
                <a:off x="4570275" y="1965738"/>
                <a:ext cx="606000" cy="606000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4" name="Google Shape;764;p57"/>
              <p:cNvSpPr txBox="1"/>
              <p:nvPr/>
            </p:nvSpPr>
            <p:spPr>
              <a:xfrm>
                <a:off x="4629225" y="2612100"/>
                <a:ext cx="488100" cy="180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36000" lIns="91425" spcFirstLastPara="1" rIns="91425" wrap="square" tIns="36000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GB" sz="700"/>
                  <a:t>패선</a:t>
                </a:r>
                <a:endParaRPr b="1" sz="700"/>
              </a:p>
            </p:txBody>
          </p:sp>
        </p:grpSp>
        <p:grpSp>
          <p:nvGrpSpPr>
            <p:cNvPr id="765" name="Google Shape;765;p57"/>
            <p:cNvGrpSpPr/>
            <p:nvPr/>
          </p:nvGrpSpPr>
          <p:grpSpPr>
            <a:xfrm>
              <a:off x="1489050" y="2996638"/>
              <a:ext cx="606000" cy="826963"/>
              <a:chOff x="1489050" y="1965738"/>
              <a:chExt cx="606000" cy="826963"/>
            </a:xfrm>
          </p:grpSpPr>
          <p:sp>
            <p:nvSpPr>
              <p:cNvPr id="766" name="Google Shape;766;p57"/>
              <p:cNvSpPr/>
              <p:nvPr/>
            </p:nvSpPr>
            <p:spPr>
              <a:xfrm>
                <a:off x="1489050" y="1965738"/>
                <a:ext cx="606000" cy="606000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7" name="Google Shape;767;p57"/>
              <p:cNvSpPr txBox="1"/>
              <p:nvPr/>
            </p:nvSpPr>
            <p:spPr>
              <a:xfrm>
                <a:off x="1548000" y="2612100"/>
                <a:ext cx="488100" cy="180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36000" lIns="91425" spcFirstLastPara="1" rIns="91425" wrap="square" tIns="36000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GB" sz="700"/>
                  <a:t>먹방</a:t>
                </a:r>
                <a:endParaRPr b="1" sz="700"/>
              </a:p>
            </p:txBody>
          </p:sp>
        </p:grpSp>
        <p:grpSp>
          <p:nvGrpSpPr>
            <p:cNvPr id="768" name="Google Shape;768;p57"/>
            <p:cNvGrpSpPr/>
            <p:nvPr/>
          </p:nvGrpSpPr>
          <p:grpSpPr>
            <a:xfrm>
              <a:off x="2516125" y="2996638"/>
              <a:ext cx="606000" cy="826963"/>
              <a:chOff x="2516125" y="1965738"/>
              <a:chExt cx="606000" cy="826963"/>
            </a:xfrm>
          </p:grpSpPr>
          <p:sp>
            <p:nvSpPr>
              <p:cNvPr id="769" name="Google Shape;769;p57"/>
              <p:cNvSpPr/>
              <p:nvPr/>
            </p:nvSpPr>
            <p:spPr>
              <a:xfrm>
                <a:off x="2516125" y="1965738"/>
                <a:ext cx="606000" cy="606000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0" name="Google Shape;770;p57"/>
              <p:cNvSpPr txBox="1"/>
              <p:nvPr/>
            </p:nvSpPr>
            <p:spPr>
              <a:xfrm>
                <a:off x="2575075" y="2612100"/>
                <a:ext cx="488100" cy="180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36000" lIns="91425" spcFirstLastPara="1" rIns="91425" wrap="square" tIns="36000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GB" sz="700"/>
                  <a:t>쿠킹</a:t>
                </a:r>
                <a:endParaRPr b="1" sz="700"/>
              </a:p>
            </p:txBody>
          </p:sp>
        </p:grpSp>
        <p:grpSp>
          <p:nvGrpSpPr>
            <p:cNvPr id="771" name="Google Shape;771;p57"/>
            <p:cNvGrpSpPr/>
            <p:nvPr/>
          </p:nvGrpSpPr>
          <p:grpSpPr>
            <a:xfrm>
              <a:off x="3543200" y="2996638"/>
              <a:ext cx="606000" cy="826963"/>
              <a:chOff x="3543200" y="1965738"/>
              <a:chExt cx="606000" cy="826963"/>
            </a:xfrm>
          </p:grpSpPr>
          <p:sp>
            <p:nvSpPr>
              <p:cNvPr id="772" name="Google Shape;772;p57"/>
              <p:cNvSpPr/>
              <p:nvPr/>
            </p:nvSpPr>
            <p:spPr>
              <a:xfrm>
                <a:off x="3543200" y="1965738"/>
                <a:ext cx="606000" cy="606000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3" name="Google Shape;773;p57"/>
              <p:cNvSpPr txBox="1"/>
              <p:nvPr/>
            </p:nvSpPr>
            <p:spPr>
              <a:xfrm>
                <a:off x="3602150" y="2612100"/>
                <a:ext cx="488100" cy="180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36000" lIns="91425" spcFirstLastPara="1" rIns="91425" wrap="square" tIns="36000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GB" sz="700"/>
                  <a:t>게임</a:t>
                </a:r>
                <a:endParaRPr b="1" sz="700"/>
              </a:p>
            </p:txBody>
          </p:sp>
        </p:grpSp>
        <p:grpSp>
          <p:nvGrpSpPr>
            <p:cNvPr id="774" name="Google Shape;774;p57"/>
            <p:cNvGrpSpPr/>
            <p:nvPr/>
          </p:nvGrpSpPr>
          <p:grpSpPr>
            <a:xfrm>
              <a:off x="4570275" y="2996638"/>
              <a:ext cx="606000" cy="826963"/>
              <a:chOff x="4570275" y="1965738"/>
              <a:chExt cx="606000" cy="826963"/>
            </a:xfrm>
          </p:grpSpPr>
          <p:sp>
            <p:nvSpPr>
              <p:cNvPr id="775" name="Google Shape;775;p57"/>
              <p:cNvSpPr/>
              <p:nvPr/>
            </p:nvSpPr>
            <p:spPr>
              <a:xfrm>
                <a:off x="4570275" y="1965738"/>
                <a:ext cx="606000" cy="606000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6" name="Google Shape;776;p57"/>
              <p:cNvSpPr txBox="1"/>
              <p:nvPr/>
            </p:nvSpPr>
            <p:spPr>
              <a:xfrm>
                <a:off x="4629225" y="2612100"/>
                <a:ext cx="488100" cy="180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36000" lIns="91425" spcFirstLastPara="1" rIns="91425" wrap="square" tIns="36000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GB" sz="700"/>
                  <a:t>음악</a:t>
                </a:r>
                <a:endParaRPr b="1" sz="700"/>
              </a:p>
            </p:txBody>
          </p:sp>
        </p:grpSp>
        <p:grpSp>
          <p:nvGrpSpPr>
            <p:cNvPr id="777" name="Google Shape;777;p57"/>
            <p:cNvGrpSpPr/>
            <p:nvPr/>
          </p:nvGrpSpPr>
          <p:grpSpPr>
            <a:xfrm>
              <a:off x="1489050" y="4027538"/>
              <a:ext cx="606000" cy="826963"/>
              <a:chOff x="1489050" y="1965738"/>
              <a:chExt cx="606000" cy="826963"/>
            </a:xfrm>
          </p:grpSpPr>
          <p:sp>
            <p:nvSpPr>
              <p:cNvPr id="778" name="Google Shape;778;p57"/>
              <p:cNvSpPr/>
              <p:nvPr/>
            </p:nvSpPr>
            <p:spPr>
              <a:xfrm>
                <a:off x="1489050" y="1965738"/>
                <a:ext cx="606000" cy="606000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9" name="Google Shape;779;p57"/>
              <p:cNvSpPr txBox="1"/>
              <p:nvPr/>
            </p:nvSpPr>
            <p:spPr>
              <a:xfrm>
                <a:off x="1548000" y="2612100"/>
                <a:ext cx="488100" cy="180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36000" lIns="91425" spcFirstLastPara="1" rIns="91425" wrap="square" tIns="36000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GB" sz="700"/>
                  <a:t>개발</a:t>
                </a:r>
                <a:endParaRPr b="1" sz="700"/>
              </a:p>
            </p:txBody>
          </p:sp>
        </p:grpSp>
        <p:grpSp>
          <p:nvGrpSpPr>
            <p:cNvPr id="780" name="Google Shape;780;p57"/>
            <p:cNvGrpSpPr/>
            <p:nvPr/>
          </p:nvGrpSpPr>
          <p:grpSpPr>
            <a:xfrm>
              <a:off x="2516125" y="4027538"/>
              <a:ext cx="606000" cy="826963"/>
              <a:chOff x="2516125" y="1965738"/>
              <a:chExt cx="606000" cy="826963"/>
            </a:xfrm>
          </p:grpSpPr>
          <p:sp>
            <p:nvSpPr>
              <p:cNvPr id="781" name="Google Shape;781;p57"/>
              <p:cNvSpPr/>
              <p:nvPr/>
            </p:nvSpPr>
            <p:spPr>
              <a:xfrm>
                <a:off x="2516125" y="1965738"/>
                <a:ext cx="606000" cy="606000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2" name="Google Shape;782;p57"/>
              <p:cNvSpPr txBox="1"/>
              <p:nvPr/>
            </p:nvSpPr>
            <p:spPr>
              <a:xfrm>
                <a:off x="2575075" y="2612100"/>
                <a:ext cx="488100" cy="180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36000" lIns="91425" spcFirstLastPara="1" rIns="91425" wrap="square" tIns="36000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GB" sz="700"/>
                  <a:t>동물</a:t>
                </a:r>
                <a:endParaRPr b="1" sz="700"/>
              </a:p>
            </p:txBody>
          </p:sp>
        </p:grpSp>
        <p:grpSp>
          <p:nvGrpSpPr>
            <p:cNvPr id="783" name="Google Shape;783;p57"/>
            <p:cNvGrpSpPr/>
            <p:nvPr/>
          </p:nvGrpSpPr>
          <p:grpSpPr>
            <a:xfrm>
              <a:off x="3543200" y="4027538"/>
              <a:ext cx="606000" cy="826963"/>
              <a:chOff x="3543200" y="1965738"/>
              <a:chExt cx="606000" cy="826963"/>
            </a:xfrm>
          </p:grpSpPr>
          <p:sp>
            <p:nvSpPr>
              <p:cNvPr id="784" name="Google Shape;784;p57"/>
              <p:cNvSpPr/>
              <p:nvPr/>
            </p:nvSpPr>
            <p:spPr>
              <a:xfrm>
                <a:off x="3543200" y="1965738"/>
                <a:ext cx="606000" cy="606000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5" name="Google Shape;785;p57"/>
              <p:cNvSpPr txBox="1"/>
              <p:nvPr/>
            </p:nvSpPr>
            <p:spPr>
              <a:xfrm>
                <a:off x="3602150" y="2612100"/>
                <a:ext cx="488100" cy="180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36000" lIns="91425" spcFirstLastPara="1" rIns="91425" wrap="square" tIns="36000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GB" sz="700"/>
                  <a:t>주식</a:t>
                </a:r>
                <a:endParaRPr b="1" sz="700"/>
              </a:p>
            </p:txBody>
          </p:sp>
        </p:grpSp>
        <p:grpSp>
          <p:nvGrpSpPr>
            <p:cNvPr id="786" name="Google Shape;786;p57"/>
            <p:cNvGrpSpPr/>
            <p:nvPr/>
          </p:nvGrpSpPr>
          <p:grpSpPr>
            <a:xfrm>
              <a:off x="4570275" y="4027538"/>
              <a:ext cx="606000" cy="826963"/>
              <a:chOff x="4570275" y="1965738"/>
              <a:chExt cx="606000" cy="826963"/>
            </a:xfrm>
          </p:grpSpPr>
          <p:sp>
            <p:nvSpPr>
              <p:cNvPr id="787" name="Google Shape;787;p57"/>
              <p:cNvSpPr/>
              <p:nvPr/>
            </p:nvSpPr>
            <p:spPr>
              <a:xfrm>
                <a:off x="4570275" y="1965738"/>
                <a:ext cx="606000" cy="606000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8" name="Google Shape;788;p57"/>
              <p:cNvSpPr txBox="1"/>
              <p:nvPr/>
            </p:nvSpPr>
            <p:spPr>
              <a:xfrm>
                <a:off x="4629225" y="2612100"/>
                <a:ext cx="488100" cy="180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36000" lIns="91425" spcFirstLastPara="1" rIns="91425" wrap="square" tIns="36000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GB" sz="700"/>
                  <a:t>키즈</a:t>
                </a:r>
                <a:endParaRPr b="1" sz="700"/>
              </a:p>
            </p:txBody>
          </p:sp>
        </p:grpSp>
      </p:grpSp>
      <p:sp>
        <p:nvSpPr>
          <p:cNvPr id="789" name="Google Shape;789;p57"/>
          <p:cNvSpPr/>
          <p:nvPr/>
        </p:nvSpPr>
        <p:spPr>
          <a:xfrm>
            <a:off x="3740325" y="4797232"/>
            <a:ext cx="1783500" cy="2754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900">
                <a:solidFill>
                  <a:schemeClr val="lt1"/>
                </a:solidFill>
              </a:rPr>
              <a:t>관심사 선택 완료</a:t>
            </a:r>
            <a:endParaRPr b="1" sz="900">
              <a:solidFill>
                <a:schemeClr val="lt1"/>
              </a:solidFill>
            </a:endParaRPr>
          </a:p>
        </p:txBody>
      </p:sp>
      <p:sp>
        <p:nvSpPr>
          <p:cNvPr id="790" name="Google Shape;790;p57"/>
          <p:cNvSpPr/>
          <p:nvPr/>
        </p:nvSpPr>
        <p:spPr>
          <a:xfrm>
            <a:off x="1836600" y="4797232"/>
            <a:ext cx="1783500" cy="2754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900">
                <a:solidFill>
                  <a:schemeClr val="dk2"/>
                </a:solidFill>
              </a:rPr>
              <a:t>건너뛰기</a:t>
            </a:r>
            <a:endParaRPr b="1" sz="900">
              <a:solidFill>
                <a:schemeClr val="dk2"/>
              </a:solidFill>
            </a:endParaRPr>
          </a:p>
        </p:txBody>
      </p:sp>
      <p:sp>
        <p:nvSpPr>
          <p:cNvPr id="791" name="Google Shape;791;p57"/>
          <p:cNvSpPr/>
          <p:nvPr/>
        </p:nvSpPr>
        <p:spPr>
          <a:xfrm>
            <a:off x="2286550" y="1649200"/>
            <a:ext cx="212700" cy="212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1"/>
                </a:solidFill>
              </a:rPr>
              <a:t>✔</a:t>
            </a:r>
            <a:endParaRPr sz="1000">
              <a:solidFill>
                <a:schemeClr val="lt1"/>
              </a:solidFill>
            </a:endParaRPr>
          </a:p>
        </p:txBody>
      </p:sp>
      <p:sp>
        <p:nvSpPr>
          <p:cNvPr id="792" name="Google Shape;792;p57"/>
          <p:cNvSpPr/>
          <p:nvPr/>
        </p:nvSpPr>
        <p:spPr>
          <a:xfrm>
            <a:off x="3313889" y="1649200"/>
            <a:ext cx="212700" cy="212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1"/>
                </a:solidFill>
              </a:rPr>
              <a:t>✔</a:t>
            </a:r>
            <a:endParaRPr sz="1000">
              <a:solidFill>
                <a:schemeClr val="lt1"/>
              </a:solidFill>
            </a:endParaRPr>
          </a:p>
        </p:txBody>
      </p:sp>
      <p:sp>
        <p:nvSpPr>
          <p:cNvPr id="793" name="Google Shape;793;p57"/>
          <p:cNvSpPr/>
          <p:nvPr/>
        </p:nvSpPr>
        <p:spPr>
          <a:xfrm>
            <a:off x="4329795" y="2673656"/>
            <a:ext cx="212700" cy="212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1"/>
                </a:solidFill>
              </a:rPr>
              <a:t>✔</a:t>
            </a:r>
            <a:endParaRPr sz="1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7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p58"/>
          <p:cNvSpPr/>
          <p:nvPr/>
        </p:nvSpPr>
        <p:spPr>
          <a:xfrm>
            <a:off x="120325" y="551450"/>
            <a:ext cx="7138800" cy="447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799" name="Google Shape;799;p58"/>
          <p:cNvGraphicFramePr/>
          <p:nvPr/>
        </p:nvGraphicFramePr>
        <p:xfrm>
          <a:off x="736040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{1029666C-75EA-48AA-956D-8CBDA7290E32}</a:tableStyleId>
              </a:tblPr>
              <a:tblGrid>
                <a:gridCol w="308000"/>
                <a:gridCol w="1475575"/>
              </a:tblGrid>
              <a:tr h="232725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Description</a:t>
                      </a:r>
                      <a:endParaRPr b="1" sz="800"/>
                    </a:p>
                  </a:txBody>
                  <a:tcPr marT="36000" marB="36000" marR="54000" marL="54000" anchor="ctr">
                    <a:solidFill>
                      <a:schemeClr val="lt2"/>
                    </a:solidFill>
                  </a:tcPr>
                </a:tc>
                <a:tc hMerge="1"/>
              </a:tr>
              <a:tr h="232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1</a:t>
                      </a:r>
                      <a:endParaRPr b="1" sz="800"/>
                    </a:p>
                  </a:txBody>
                  <a:tcPr marT="36000" marB="36000" marR="54000" marL="540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36000" marB="36000" marR="54000" marL="54000" anchor="ctr"/>
                </a:tc>
              </a:tr>
              <a:tr h="232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2</a:t>
                      </a:r>
                      <a:endParaRPr b="1" sz="800"/>
                    </a:p>
                  </a:txBody>
                  <a:tcPr marT="36000" marB="36000" marR="54000" marL="540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36000" marB="36000" marR="54000" marL="54000" anchor="ctr"/>
                </a:tc>
              </a:tr>
              <a:tr h="232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3</a:t>
                      </a:r>
                      <a:endParaRPr b="1" sz="800"/>
                    </a:p>
                  </a:txBody>
                  <a:tcPr marT="36000" marB="36000" marR="54000" marL="540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36000" marB="36000" marR="54000" marL="54000" anchor="ctr"/>
                </a:tc>
              </a:tr>
              <a:tr h="232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4</a:t>
                      </a:r>
                      <a:endParaRPr b="1" sz="800"/>
                    </a:p>
                  </a:txBody>
                  <a:tcPr marT="36000" marB="36000" marR="54000" marL="540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36000" marB="36000" marR="54000" marL="54000" anchor="ctr"/>
                </a:tc>
              </a:tr>
              <a:tr h="232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5</a:t>
                      </a:r>
                      <a:endParaRPr b="1" sz="800"/>
                    </a:p>
                  </a:txBody>
                  <a:tcPr marT="36000" marB="36000" marR="54000" marL="540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36000" marB="36000" marR="54000" marL="54000" anchor="ctr"/>
                </a:tc>
              </a:tr>
              <a:tr h="232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6</a:t>
                      </a:r>
                      <a:endParaRPr b="1" sz="800"/>
                    </a:p>
                  </a:txBody>
                  <a:tcPr marT="36000" marB="36000" marR="54000" marL="540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36000" marB="36000" marR="54000" marL="54000" anchor="ctr"/>
                </a:tc>
              </a:tr>
              <a:tr h="232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7</a:t>
                      </a:r>
                      <a:endParaRPr b="1" sz="800"/>
                    </a:p>
                  </a:txBody>
                  <a:tcPr marT="36000" marB="36000" marR="54000" marL="540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36000" marB="36000" marR="54000" marL="54000" anchor="ctr"/>
                </a:tc>
              </a:tr>
              <a:tr h="232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8</a:t>
                      </a:r>
                      <a:endParaRPr b="1" sz="800"/>
                    </a:p>
                  </a:txBody>
                  <a:tcPr marT="36000" marB="36000" marR="54000" marL="540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36000" marB="36000" marR="54000" marL="54000" anchor="ctr"/>
                </a:tc>
              </a:tr>
              <a:tr h="232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9</a:t>
                      </a:r>
                      <a:endParaRPr b="1" sz="800"/>
                    </a:p>
                  </a:txBody>
                  <a:tcPr marT="36000" marB="36000" marR="54000" marL="540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36000" marB="36000" marR="54000" marL="54000" anchor="ctr"/>
                </a:tc>
              </a:tr>
              <a:tr h="232725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Notes</a:t>
                      </a:r>
                      <a:endParaRPr b="1" sz="800"/>
                    </a:p>
                  </a:txBody>
                  <a:tcPr marT="36000" marB="36000" marR="54000" marL="54000" anchor="ctr">
                    <a:solidFill>
                      <a:schemeClr val="lt2"/>
                    </a:solidFill>
                  </a:tcPr>
                </a:tc>
                <a:tc hMerge="1"/>
              </a:tr>
              <a:tr h="232725"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36000" marB="36000" marR="54000" marL="54000" anchor="ctr"/>
                </a:tc>
                <a:tc hMerge="1"/>
              </a:tr>
              <a:tr h="232725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Related ID</a:t>
                      </a:r>
                      <a:endParaRPr b="1" sz="800"/>
                    </a:p>
                  </a:txBody>
                  <a:tcPr marT="36000" marB="36000" marR="54000" marL="54000" anchor="ctr">
                    <a:solidFill>
                      <a:schemeClr val="lt2"/>
                    </a:solidFill>
                  </a:tcPr>
                </a:tc>
                <a:tc hMerge="1"/>
              </a:tr>
              <a:tr h="232725"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36000" marB="36000" marR="54000" marL="54000" anchor="ctr"/>
                </a:tc>
                <a:tc hMerge="1"/>
              </a:tr>
            </a:tbl>
          </a:graphicData>
        </a:graphic>
      </p:graphicFrame>
      <p:graphicFrame>
        <p:nvGraphicFramePr>
          <p:cNvPr id="800" name="Google Shape;800;p58"/>
          <p:cNvGraphicFramePr/>
          <p:nvPr/>
        </p:nvGraphicFramePr>
        <p:xfrm>
          <a:off x="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{1029666C-75EA-48AA-956D-8CBDA7290E32}</a:tableStyleId>
              </a:tblPr>
              <a:tblGrid>
                <a:gridCol w="920050"/>
                <a:gridCol w="1782300"/>
                <a:gridCol w="625650"/>
                <a:gridCol w="898200"/>
                <a:gridCol w="636550"/>
                <a:gridCol w="717700"/>
                <a:gridCol w="632350"/>
                <a:gridCol w="1147600"/>
              </a:tblGrid>
              <a:tr h="234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Page Title</a:t>
                      </a:r>
                      <a:endParaRPr b="1" sz="800"/>
                    </a:p>
                  </a:txBody>
                  <a:tcPr marT="36000" marB="36000" marR="54000" marL="54000" anchor="ctr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/>
                        <a:t>회원가입 완료</a:t>
                      </a:r>
                      <a:endParaRPr sz="800"/>
                    </a:p>
                  </a:txBody>
                  <a:tcPr marT="36000" marB="36000" marR="54000" marL="540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Screen ID</a:t>
                      </a:r>
                      <a:endParaRPr b="1" sz="800"/>
                    </a:p>
                  </a:txBody>
                  <a:tcPr marT="36000" marB="36000" marR="54000" marL="54000" anchor="ctr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</a:rPr>
                        <a:t>REGI_00202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36000" marB="36000" marR="54000" marL="540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Author</a:t>
                      </a:r>
                      <a:endParaRPr b="1" sz="800"/>
                    </a:p>
                  </a:txBody>
                  <a:tcPr marT="36000" marB="36000" marR="54000" marL="54000" anchor="ctr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/>
                        <a:t>전주현</a:t>
                      </a:r>
                      <a:endParaRPr sz="800"/>
                    </a:p>
                  </a:txBody>
                  <a:tcPr marT="36000" marB="36000" marR="54000" marL="540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Date</a:t>
                      </a:r>
                      <a:endParaRPr b="1" sz="800"/>
                    </a:p>
                  </a:txBody>
                  <a:tcPr marT="36000" marB="36000" marR="54000" marL="54000" anchor="ctr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</a:rPr>
                        <a:t>2022.04.19</a:t>
                      </a:r>
                      <a:endParaRPr sz="800"/>
                    </a:p>
                  </a:txBody>
                  <a:tcPr marT="36000" marB="36000" marR="54000" marL="54000" anchor="ctr"/>
                </a:tc>
              </a:tr>
              <a:tr h="234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Screen Path</a:t>
                      </a:r>
                      <a:endParaRPr b="1" sz="800"/>
                    </a:p>
                  </a:txBody>
                  <a:tcPr marT="36000" marB="36000" marR="54000" marL="54000" anchor="ctr">
                    <a:solidFill>
                      <a:schemeClr val="lt2"/>
                    </a:solidFill>
                  </a:tcPr>
                </a:tc>
                <a:tc gridSpan="7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/>
                        <a:t>HOME &gt; 회원가입 &gt; 관심사선택 &gt; 회원가입완료  /   HOME &gt; 로그인 &gt; 회원가입 &gt; 관심사선택 &gt; 회원가입완료</a:t>
                      </a:r>
                      <a:endParaRPr sz="800"/>
                    </a:p>
                  </a:txBody>
                  <a:tcPr marT="36000" marB="36000" marR="54000" marL="54000" anchor="ctr"/>
                </a:tc>
                <a:tc hMerge="1"/>
                <a:tc hMerge="1"/>
                <a:tc hMerge="1"/>
                <a:tc hMerge="1"/>
                <a:tc hMerge="1"/>
                <a:tc hMerge="1"/>
              </a:tr>
            </a:tbl>
          </a:graphicData>
        </a:graphic>
      </p:graphicFrame>
      <p:sp>
        <p:nvSpPr>
          <p:cNvPr id="801" name="Google Shape;801;p58"/>
          <p:cNvSpPr/>
          <p:nvPr/>
        </p:nvSpPr>
        <p:spPr>
          <a:xfrm>
            <a:off x="274950" y="698175"/>
            <a:ext cx="1012500" cy="357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999999"/>
                </a:solidFill>
              </a:rPr>
              <a:t>로고</a:t>
            </a:r>
            <a:endParaRPr b="1" sz="1200">
              <a:solidFill>
                <a:srgbClr val="999999"/>
              </a:solidFill>
            </a:endParaRPr>
          </a:p>
        </p:txBody>
      </p:sp>
      <p:sp>
        <p:nvSpPr>
          <p:cNvPr id="802" name="Google Shape;802;p58"/>
          <p:cNvSpPr txBox="1"/>
          <p:nvPr/>
        </p:nvSpPr>
        <p:spPr>
          <a:xfrm>
            <a:off x="1978975" y="2648706"/>
            <a:ext cx="3421500" cy="31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91425" spcFirstLastPara="1" rIns="91425" wrap="square" tIns="360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/>
              <a:t>회원가입이 완료되었습니다!</a:t>
            </a:r>
            <a:endParaRPr b="1" sz="1600"/>
          </a:p>
        </p:txBody>
      </p:sp>
      <p:sp>
        <p:nvSpPr>
          <p:cNvPr id="803" name="Google Shape;803;p58"/>
          <p:cNvSpPr txBox="1"/>
          <p:nvPr/>
        </p:nvSpPr>
        <p:spPr>
          <a:xfrm>
            <a:off x="2363725" y="2967601"/>
            <a:ext cx="2652000" cy="19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91425" spcFirstLastPara="1" rIns="91425" wrap="square" tIns="360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/>
              <a:t>로그인 후 </a:t>
            </a:r>
            <a:r>
              <a:rPr b="1" lang="en-GB" sz="800"/>
              <a:t>마인플루언서</a:t>
            </a:r>
            <a:r>
              <a:rPr lang="en-GB" sz="800"/>
              <a:t>를 이용해주세요. </a:t>
            </a:r>
            <a:endParaRPr sz="800"/>
          </a:p>
        </p:txBody>
      </p:sp>
      <p:sp>
        <p:nvSpPr>
          <p:cNvPr id="804" name="Google Shape;804;p58"/>
          <p:cNvSpPr/>
          <p:nvPr/>
        </p:nvSpPr>
        <p:spPr>
          <a:xfrm>
            <a:off x="3340675" y="1734930"/>
            <a:ext cx="698100" cy="698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chemeClr val="lt1"/>
                </a:solidFill>
              </a:rPr>
              <a:t>✔</a:t>
            </a:r>
            <a:endParaRPr b="1" sz="3000">
              <a:solidFill>
                <a:schemeClr val="lt1"/>
              </a:solidFill>
            </a:endParaRPr>
          </a:p>
        </p:txBody>
      </p:sp>
      <p:sp>
        <p:nvSpPr>
          <p:cNvPr id="805" name="Google Shape;805;p58"/>
          <p:cNvSpPr/>
          <p:nvPr/>
        </p:nvSpPr>
        <p:spPr>
          <a:xfrm>
            <a:off x="3685475" y="3410225"/>
            <a:ext cx="1056600" cy="2754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900">
                <a:solidFill>
                  <a:schemeClr val="lt1"/>
                </a:solidFill>
              </a:rPr>
              <a:t>로그인</a:t>
            </a:r>
            <a:endParaRPr b="1" sz="900">
              <a:solidFill>
                <a:schemeClr val="lt1"/>
              </a:solidFill>
            </a:endParaRPr>
          </a:p>
        </p:txBody>
      </p:sp>
      <p:sp>
        <p:nvSpPr>
          <p:cNvPr id="806" name="Google Shape;806;p58"/>
          <p:cNvSpPr/>
          <p:nvPr/>
        </p:nvSpPr>
        <p:spPr>
          <a:xfrm>
            <a:off x="2548775" y="3410225"/>
            <a:ext cx="1056600" cy="2754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900">
                <a:solidFill>
                  <a:schemeClr val="dk2"/>
                </a:solidFill>
              </a:rPr>
              <a:t>About Us</a:t>
            </a:r>
            <a:endParaRPr b="1" sz="900">
              <a:solidFill>
                <a:schemeClr val="dk2"/>
              </a:solidFill>
            </a:endParaRPr>
          </a:p>
        </p:txBody>
      </p:sp>
      <p:sp>
        <p:nvSpPr>
          <p:cNvPr id="807" name="Google Shape;807;p58"/>
          <p:cNvSpPr/>
          <p:nvPr/>
        </p:nvSpPr>
        <p:spPr>
          <a:xfrm>
            <a:off x="7893150" y="3558950"/>
            <a:ext cx="3258000" cy="11721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anchorCtr="0" anchor="ctr" bIns="108000" lIns="108000" spcFirstLastPara="1" rIns="108000" wrap="square" tIns="108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 u="sng"/>
              <a:t>회원가입 VERSION 1: ABOUT PAGE is a separate page</a:t>
            </a:r>
            <a:endParaRPr b="1" sz="800" u="sng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SzPts val="800"/>
              <a:buChar char="+"/>
            </a:pPr>
            <a:r>
              <a:rPr lang="en-GB" sz="800"/>
              <a:t>메인으로 가는 버튼 대신 About Page로 가는 버튼으로 하면 어떨까요? </a:t>
            </a:r>
            <a:endParaRPr sz="800"/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SzPts val="800"/>
              <a:buChar char="+"/>
            </a:pPr>
            <a:r>
              <a:rPr lang="en-GB" sz="800"/>
              <a:t>좋아요!</a:t>
            </a:r>
            <a:endParaRPr sz="8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59"/>
          <p:cNvSpPr txBox="1"/>
          <p:nvPr/>
        </p:nvSpPr>
        <p:spPr>
          <a:xfrm>
            <a:off x="782850" y="1768050"/>
            <a:ext cx="71034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800"/>
              <a:t>1</a:t>
            </a:r>
            <a:r>
              <a:rPr b="1" lang="en-GB" sz="4800"/>
              <a:t>. </a:t>
            </a:r>
            <a:r>
              <a:rPr b="1" lang="en-GB" sz="4800"/>
              <a:t>찜 목록 (Mylist)</a:t>
            </a:r>
            <a:endParaRPr b="1" sz="4800"/>
          </a:p>
        </p:txBody>
      </p:sp>
      <p:sp>
        <p:nvSpPr>
          <p:cNvPr id="813" name="Google Shape;813;p59"/>
          <p:cNvSpPr/>
          <p:nvPr/>
        </p:nvSpPr>
        <p:spPr>
          <a:xfrm>
            <a:off x="-6700" y="3979325"/>
            <a:ext cx="9150600" cy="1164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7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p60"/>
          <p:cNvSpPr/>
          <p:nvPr/>
        </p:nvSpPr>
        <p:spPr>
          <a:xfrm>
            <a:off x="120325" y="551450"/>
            <a:ext cx="7138800" cy="5094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819" name="Google Shape;819;p60"/>
          <p:cNvGraphicFramePr/>
          <p:nvPr/>
        </p:nvGraphicFramePr>
        <p:xfrm>
          <a:off x="736040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{1029666C-75EA-48AA-956D-8CBDA7290E32}</a:tableStyleId>
              </a:tblPr>
              <a:tblGrid>
                <a:gridCol w="308000"/>
                <a:gridCol w="1475575"/>
              </a:tblGrid>
              <a:tr h="232725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Description</a:t>
                      </a:r>
                      <a:endParaRPr b="1" sz="800"/>
                    </a:p>
                  </a:txBody>
                  <a:tcPr marT="36000" marB="36000" marR="54000" marL="54000" anchor="ctr">
                    <a:solidFill>
                      <a:schemeClr val="lt2"/>
                    </a:solidFill>
                  </a:tcPr>
                </a:tc>
                <a:tc hMerge="1"/>
              </a:tr>
              <a:tr h="232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1</a:t>
                      </a:r>
                      <a:endParaRPr b="1" sz="800"/>
                    </a:p>
                  </a:txBody>
                  <a:tcPr marT="36000" marB="36000" marR="54000" marL="540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36000" marB="36000" marR="54000" marL="54000" anchor="ctr"/>
                </a:tc>
              </a:tr>
              <a:tr h="232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2</a:t>
                      </a:r>
                      <a:endParaRPr b="1" sz="800"/>
                    </a:p>
                  </a:txBody>
                  <a:tcPr marT="36000" marB="36000" marR="54000" marL="540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36000" marB="36000" marR="54000" marL="54000" anchor="ctr"/>
                </a:tc>
              </a:tr>
              <a:tr h="232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3</a:t>
                      </a:r>
                      <a:endParaRPr b="1" sz="800"/>
                    </a:p>
                  </a:txBody>
                  <a:tcPr marT="36000" marB="36000" marR="54000" marL="540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36000" marB="36000" marR="54000" marL="54000" anchor="ctr"/>
                </a:tc>
              </a:tr>
              <a:tr h="232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4</a:t>
                      </a:r>
                      <a:endParaRPr b="1" sz="800"/>
                    </a:p>
                  </a:txBody>
                  <a:tcPr marT="36000" marB="36000" marR="54000" marL="540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36000" marB="36000" marR="54000" marL="54000" anchor="ctr"/>
                </a:tc>
              </a:tr>
              <a:tr h="232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5</a:t>
                      </a:r>
                      <a:endParaRPr b="1" sz="800"/>
                    </a:p>
                  </a:txBody>
                  <a:tcPr marT="36000" marB="36000" marR="54000" marL="540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36000" marB="36000" marR="54000" marL="54000" anchor="ctr"/>
                </a:tc>
              </a:tr>
              <a:tr h="232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6</a:t>
                      </a:r>
                      <a:endParaRPr b="1" sz="800"/>
                    </a:p>
                  </a:txBody>
                  <a:tcPr marT="36000" marB="36000" marR="54000" marL="540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36000" marB="36000" marR="54000" marL="54000" anchor="ctr"/>
                </a:tc>
              </a:tr>
              <a:tr h="232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7</a:t>
                      </a:r>
                      <a:endParaRPr b="1" sz="800"/>
                    </a:p>
                  </a:txBody>
                  <a:tcPr marT="36000" marB="36000" marR="54000" marL="540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36000" marB="36000" marR="54000" marL="54000" anchor="ctr"/>
                </a:tc>
              </a:tr>
              <a:tr h="232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8</a:t>
                      </a:r>
                      <a:endParaRPr b="1" sz="800"/>
                    </a:p>
                  </a:txBody>
                  <a:tcPr marT="36000" marB="36000" marR="54000" marL="540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36000" marB="36000" marR="54000" marL="54000" anchor="ctr"/>
                </a:tc>
              </a:tr>
              <a:tr h="232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9</a:t>
                      </a:r>
                      <a:endParaRPr b="1" sz="800"/>
                    </a:p>
                  </a:txBody>
                  <a:tcPr marT="36000" marB="36000" marR="54000" marL="540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36000" marB="36000" marR="54000" marL="54000" anchor="ctr"/>
                </a:tc>
              </a:tr>
              <a:tr h="232725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Notes</a:t>
                      </a:r>
                      <a:endParaRPr b="1" sz="800"/>
                    </a:p>
                  </a:txBody>
                  <a:tcPr marT="36000" marB="36000" marR="54000" marL="54000" anchor="ctr">
                    <a:solidFill>
                      <a:schemeClr val="lt2"/>
                    </a:solidFill>
                  </a:tcPr>
                </a:tc>
                <a:tc hMerge="1"/>
              </a:tr>
              <a:tr h="232725"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</a:rPr>
                        <a:t>비로그인 유저는 메뉴 접근 불가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36000" marB="36000" marR="54000" marL="54000" anchor="ctr"/>
                </a:tc>
                <a:tc hMerge="1"/>
              </a:tr>
              <a:tr h="232725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Related ID</a:t>
                      </a:r>
                      <a:endParaRPr b="1" sz="800"/>
                    </a:p>
                  </a:txBody>
                  <a:tcPr marT="36000" marB="36000" marR="54000" marL="54000" anchor="ctr">
                    <a:solidFill>
                      <a:schemeClr val="lt2"/>
                    </a:solidFill>
                  </a:tcPr>
                </a:tc>
                <a:tc hMerge="1"/>
              </a:tr>
              <a:tr h="232725"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36000" marB="36000" marR="54000" marL="54000" anchor="ctr"/>
                </a:tc>
                <a:tc hMerge="1"/>
              </a:tr>
            </a:tbl>
          </a:graphicData>
        </a:graphic>
      </p:graphicFrame>
      <p:graphicFrame>
        <p:nvGraphicFramePr>
          <p:cNvPr id="820" name="Google Shape;820;p60"/>
          <p:cNvGraphicFramePr/>
          <p:nvPr/>
        </p:nvGraphicFramePr>
        <p:xfrm>
          <a:off x="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{1029666C-75EA-48AA-956D-8CBDA7290E32}</a:tableStyleId>
              </a:tblPr>
              <a:tblGrid>
                <a:gridCol w="920050"/>
                <a:gridCol w="1782300"/>
                <a:gridCol w="625650"/>
                <a:gridCol w="898200"/>
                <a:gridCol w="636550"/>
                <a:gridCol w="717700"/>
                <a:gridCol w="632350"/>
                <a:gridCol w="1147600"/>
              </a:tblGrid>
              <a:tr h="234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Page Title</a:t>
                      </a:r>
                      <a:endParaRPr b="1" sz="800"/>
                    </a:p>
                  </a:txBody>
                  <a:tcPr marT="36000" marB="36000" marR="54000" marL="54000" anchor="ctr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>
                          <a:solidFill>
                            <a:schemeClr val="dk1"/>
                          </a:solidFill>
                        </a:rPr>
                        <a:t>찜 목록(EMPTY)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36000" marB="36000" marR="54000" marL="540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Screen ID</a:t>
                      </a:r>
                      <a:endParaRPr b="1" sz="800"/>
                    </a:p>
                  </a:txBody>
                  <a:tcPr marT="36000" marB="36000" marR="54000" marL="54000" anchor="ctr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>
                          <a:solidFill>
                            <a:schemeClr val="dk1"/>
                          </a:solidFill>
                        </a:rPr>
                        <a:t>MYLI_10000</a:t>
                      </a:r>
                      <a:endParaRPr sz="800"/>
                    </a:p>
                  </a:txBody>
                  <a:tcPr marT="36000" marB="36000" marR="54000" marL="540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Author</a:t>
                      </a:r>
                      <a:endParaRPr b="1" sz="800"/>
                    </a:p>
                  </a:txBody>
                  <a:tcPr marT="36000" marB="36000" marR="54000" marL="54000" anchor="ctr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/>
                        <a:t>이윤화</a:t>
                      </a:r>
                      <a:endParaRPr sz="800"/>
                    </a:p>
                  </a:txBody>
                  <a:tcPr marT="36000" marB="36000" marR="54000" marL="540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Date</a:t>
                      </a:r>
                      <a:endParaRPr b="1" sz="800"/>
                    </a:p>
                  </a:txBody>
                  <a:tcPr marT="36000" marB="36000" marR="54000" marL="54000" anchor="ctr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</a:rPr>
                        <a:t>2022.05.01</a:t>
                      </a:r>
                      <a:endParaRPr sz="800"/>
                    </a:p>
                  </a:txBody>
                  <a:tcPr marT="36000" marB="36000" marR="54000" marL="54000" anchor="ctr"/>
                </a:tc>
              </a:tr>
              <a:tr h="234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Screen Path</a:t>
                      </a:r>
                      <a:endParaRPr b="1" sz="800"/>
                    </a:p>
                  </a:txBody>
                  <a:tcPr marT="36000" marB="36000" marR="54000" marL="54000" anchor="ctr">
                    <a:solidFill>
                      <a:schemeClr val="lt2"/>
                    </a:solidFill>
                  </a:tcPr>
                </a:tc>
                <a:tc gridSpan="7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/>
                        <a:t>HOME&gt;로그인&gt;MYLIST</a:t>
                      </a:r>
                      <a:endParaRPr sz="800"/>
                    </a:p>
                  </a:txBody>
                  <a:tcPr marT="36000" marB="36000" marR="54000" marL="54000" anchor="ctr"/>
                </a:tc>
                <a:tc hMerge="1"/>
                <a:tc hMerge="1"/>
                <a:tc hMerge="1"/>
                <a:tc hMerge="1"/>
                <a:tc hMerge="1"/>
                <a:tc hMerge="1"/>
              </a:tr>
            </a:tbl>
          </a:graphicData>
        </a:graphic>
      </p:graphicFrame>
      <p:sp>
        <p:nvSpPr>
          <p:cNvPr id="821" name="Google Shape;821;p60"/>
          <p:cNvSpPr/>
          <p:nvPr/>
        </p:nvSpPr>
        <p:spPr>
          <a:xfrm>
            <a:off x="120325" y="551450"/>
            <a:ext cx="7138800" cy="58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999999"/>
                </a:solidFill>
              </a:rPr>
              <a:t>GNB</a:t>
            </a:r>
            <a:endParaRPr b="1">
              <a:solidFill>
                <a:srgbClr val="999999"/>
              </a:solidFill>
            </a:endParaRPr>
          </a:p>
        </p:txBody>
      </p:sp>
      <p:sp>
        <p:nvSpPr>
          <p:cNvPr id="822" name="Google Shape;822;p60"/>
          <p:cNvSpPr/>
          <p:nvPr/>
        </p:nvSpPr>
        <p:spPr>
          <a:xfrm>
            <a:off x="1846775" y="1676650"/>
            <a:ext cx="3648300" cy="27819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3" name="Google Shape;823;p60"/>
          <p:cNvSpPr txBox="1"/>
          <p:nvPr/>
        </p:nvSpPr>
        <p:spPr>
          <a:xfrm>
            <a:off x="1846925" y="2567563"/>
            <a:ext cx="36483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dk2"/>
                </a:solidFill>
              </a:rPr>
              <a:t>나만의 인플루언서를 찾지 못하셨나요?</a:t>
            </a:r>
            <a:endParaRPr sz="900">
              <a:solidFill>
                <a:schemeClr val="dk2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dk2"/>
                </a:solidFill>
              </a:rPr>
              <a:t>MINE플루언서에서 찾아보세요!</a:t>
            </a:r>
            <a:endParaRPr sz="900">
              <a:solidFill>
                <a:schemeClr val="dk2"/>
              </a:solidFill>
            </a:endParaRPr>
          </a:p>
        </p:txBody>
      </p:sp>
      <p:sp>
        <p:nvSpPr>
          <p:cNvPr id="824" name="Google Shape;824;p60"/>
          <p:cNvSpPr/>
          <p:nvPr/>
        </p:nvSpPr>
        <p:spPr>
          <a:xfrm>
            <a:off x="3685475" y="3409925"/>
            <a:ext cx="1056600" cy="2754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solidFill>
                  <a:schemeClr val="dk1"/>
                </a:solidFill>
              </a:rPr>
              <a:t>랭킹</a:t>
            </a:r>
            <a:endParaRPr b="1" sz="800">
              <a:solidFill>
                <a:schemeClr val="dk1"/>
              </a:solidFill>
            </a:endParaRPr>
          </a:p>
        </p:txBody>
      </p:sp>
      <p:sp>
        <p:nvSpPr>
          <p:cNvPr id="825" name="Google Shape;825;p60"/>
          <p:cNvSpPr/>
          <p:nvPr/>
        </p:nvSpPr>
        <p:spPr>
          <a:xfrm>
            <a:off x="2548775" y="3409925"/>
            <a:ext cx="1056600" cy="2754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solidFill>
                  <a:schemeClr val="dk2"/>
                </a:solidFill>
              </a:rPr>
              <a:t>인플루언서 검색</a:t>
            </a:r>
            <a:endParaRPr b="1" sz="800">
              <a:solidFill>
                <a:schemeClr val="dk2"/>
              </a:solidFill>
            </a:endParaRPr>
          </a:p>
        </p:txBody>
      </p:sp>
      <p:sp>
        <p:nvSpPr>
          <p:cNvPr id="826" name="Google Shape;826;p60"/>
          <p:cNvSpPr/>
          <p:nvPr/>
        </p:nvSpPr>
        <p:spPr>
          <a:xfrm>
            <a:off x="3449475" y="2022650"/>
            <a:ext cx="373500" cy="373500"/>
          </a:xfrm>
          <a:prstGeom prst="ellipse">
            <a:avLst/>
          </a:prstGeom>
          <a:solidFill>
            <a:srgbClr val="9E9E9E"/>
          </a:solidFill>
          <a:ln cap="flat" cmpd="sng" w="9525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7" name="Google Shape;827;p60"/>
          <p:cNvSpPr/>
          <p:nvPr/>
        </p:nvSpPr>
        <p:spPr>
          <a:xfrm>
            <a:off x="7465625" y="3473325"/>
            <a:ext cx="2252100" cy="1052700"/>
          </a:xfrm>
          <a:prstGeom prst="rect">
            <a:avLst/>
          </a:prstGeom>
          <a:solidFill>
            <a:srgbClr val="FFDE00"/>
          </a:solidFill>
          <a:ln>
            <a:noFill/>
          </a:ln>
        </p:spPr>
        <p:txBody>
          <a:bodyPr anchorCtr="0" anchor="ctr" bIns="108000" lIns="108000" spcFirstLastPara="1" rIns="108000" wrap="square" tIns="108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/>
              <a:t>Version 1 : 검색 vs 랭킹 이동하기</a:t>
            </a:r>
            <a:endParaRPr sz="800"/>
          </a:p>
        </p:txBody>
      </p:sp>
      <p:sp>
        <p:nvSpPr>
          <p:cNvPr id="828" name="Google Shape;828;p60"/>
          <p:cNvSpPr/>
          <p:nvPr/>
        </p:nvSpPr>
        <p:spPr>
          <a:xfrm>
            <a:off x="120325" y="5061900"/>
            <a:ext cx="7138800" cy="58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999999"/>
                </a:solidFill>
              </a:rPr>
              <a:t>FOOTER</a:t>
            </a:r>
            <a:endParaRPr b="1">
              <a:solidFill>
                <a:srgbClr val="999999"/>
              </a:solidFill>
            </a:endParaRPr>
          </a:p>
        </p:txBody>
      </p:sp>
      <p:sp>
        <p:nvSpPr>
          <p:cNvPr id="829" name="Google Shape;829;p60"/>
          <p:cNvSpPr/>
          <p:nvPr/>
        </p:nvSpPr>
        <p:spPr>
          <a:xfrm>
            <a:off x="4895875" y="1396350"/>
            <a:ext cx="599100" cy="2157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/>
              <a:t>정렬순</a:t>
            </a:r>
            <a:endParaRPr sz="700"/>
          </a:p>
        </p:txBody>
      </p:sp>
      <p:sp>
        <p:nvSpPr>
          <p:cNvPr id="830" name="Google Shape;830;p60"/>
          <p:cNvSpPr/>
          <p:nvPr/>
        </p:nvSpPr>
        <p:spPr>
          <a:xfrm>
            <a:off x="4304250" y="1396343"/>
            <a:ext cx="535500" cy="2157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/>
              <a:t>편집</a:t>
            </a:r>
            <a:endParaRPr sz="700"/>
          </a:p>
        </p:txBody>
      </p:sp>
      <p:sp>
        <p:nvSpPr>
          <p:cNvPr id="831" name="Google Shape;831;p60"/>
          <p:cNvSpPr/>
          <p:nvPr/>
        </p:nvSpPr>
        <p:spPr>
          <a:xfrm>
            <a:off x="1846925" y="1403950"/>
            <a:ext cx="835800" cy="272700"/>
          </a:xfrm>
          <a:prstGeom prst="roundRect">
            <a:avLst>
              <a:gd fmla="val 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</a:rPr>
              <a:t>Mylist</a:t>
            </a:r>
            <a:endParaRPr b="1"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61"/>
          <p:cNvSpPr/>
          <p:nvPr/>
        </p:nvSpPr>
        <p:spPr>
          <a:xfrm>
            <a:off x="120325" y="551450"/>
            <a:ext cx="7138800" cy="4431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837" name="Google Shape;837;p61"/>
          <p:cNvGraphicFramePr/>
          <p:nvPr/>
        </p:nvGraphicFramePr>
        <p:xfrm>
          <a:off x="736040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{1029666C-75EA-48AA-956D-8CBDA7290E32}</a:tableStyleId>
              </a:tblPr>
              <a:tblGrid>
                <a:gridCol w="308000"/>
                <a:gridCol w="1475575"/>
              </a:tblGrid>
              <a:tr h="232725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Description</a:t>
                      </a:r>
                      <a:endParaRPr b="1" sz="800"/>
                    </a:p>
                  </a:txBody>
                  <a:tcPr marT="36000" marB="36000" marR="54000" marL="54000" anchor="ctr">
                    <a:solidFill>
                      <a:schemeClr val="lt2"/>
                    </a:solidFill>
                  </a:tcPr>
                </a:tc>
                <a:tc hMerge="1"/>
              </a:tr>
              <a:tr h="232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1</a:t>
                      </a:r>
                      <a:endParaRPr b="1" sz="800"/>
                    </a:p>
                  </a:txBody>
                  <a:tcPr marT="36000" marB="36000" marR="54000" marL="540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36000" marB="36000" marR="54000" marL="54000" anchor="ctr"/>
                </a:tc>
              </a:tr>
              <a:tr h="232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2</a:t>
                      </a:r>
                      <a:endParaRPr b="1" sz="800"/>
                    </a:p>
                  </a:txBody>
                  <a:tcPr marT="36000" marB="36000" marR="54000" marL="540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36000" marB="36000" marR="54000" marL="54000" anchor="ctr"/>
                </a:tc>
              </a:tr>
              <a:tr h="232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3</a:t>
                      </a:r>
                      <a:endParaRPr b="1" sz="800"/>
                    </a:p>
                  </a:txBody>
                  <a:tcPr marT="36000" marB="36000" marR="54000" marL="540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36000" marB="36000" marR="54000" marL="54000" anchor="ctr"/>
                </a:tc>
              </a:tr>
              <a:tr h="232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4</a:t>
                      </a:r>
                      <a:endParaRPr b="1" sz="800"/>
                    </a:p>
                  </a:txBody>
                  <a:tcPr marT="36000" marB="36000" marR="54000" marL="540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36000" marB="36000" marR="54000" marL="54000" anchor="ctr"/>
                </a:tc>
              </a:tr>
              <a:tr h="232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5</a:t>
                      </a:r>
                      <a:endParaRPr b="1" sz="800"/>
                    </a:p>
                  </a:txBody>
                  <a:tcPr marT="36000" marB="36000" marR="54000" marL="540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36000" marB="36000" marR="54000" marL="54000" anchor="ctr"/>
                </a:tc>
              </a:tr>
              <a:tr h="232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6</a:t>
                      </a:r>
                      <a:endParaRPr b="1" sz="800"/>
                    </a:p>
                  </a:txBody>
                  <a:tcPr marT="36000" marB="36000" marR="54000" marL="540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36000" marB="36000" marR="54000" marL="54000" anchor="ctr"/>
                </a:tc>
              </a:tr>
              <a:tr h="232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7</a:t>
                      </a:r>
                      <a:endParaRPr b="1" sz="800"/>
                    </a:p>
                  </a:txBody>
                  <a:tcPr marT="36000" marB="36000" marR="54000" marL="540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36000" marB="36000" marR="54000" marL="54000" anchor="ctr"/>
                </a:tc>
              </a:tr>
              <a:tr h="232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8</a:t>
                      </a:r>
                      <a:endParaRPr b="1" sz="800"/>
                    </a:p>
                  </a:txBody>
                  <a:tcPr marT="36000" marB="36000" marR="54000" marL="540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36000" marB="36000" marR="54000" marL="54000" anchor="ctr"/>
                </a:tc>
              </a:tr>
              <a:tr h="232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9</a:t>
                      </a:r>
                      <a:endParaRPr b="1" sz="800"/>
                    </a:p>
                  </a:txBody>
                  <a:tcPr marT="36000" marB="36000" marR="54000" marL="540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36000" marB="36000" marR="54000" marL="54000" anchor="ctr"/>
                </a:tc>
              </a:tr>
              <a:tr h="232725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Notes</a:t>
                      </a:r>
                      <a:endParaRPr b="1" sz="800"/>
                    </a:p>
                  </a:txBody>
                  <a:tcPr marT="36000" marB="36000" marR="54000" marL="54000" anchor="ctr">
                    <a:solidFill>
                      <a:schemeClr val="lt2"/>
                    </a:solidFill>
                  </a:tcPr>
                </a:tc>
                <a:tc hMerge="1"/>
              </a:tr>
              <a:tr h="232725"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</a:rPr>
                        <a:t>비로그인 유저는 메뉴 접근 불가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36000" marB="36000" marR="54000" marL="54000" anchor="ctr"/>
                </a:tc>
                <a:tc hMerge="1"/>
              </a:tr>
              <a:tr h="232725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Related ID</a:t>
                      </a:r>
                      <a:endParaRPr b="1" sz="800"/>
                    </a:p>
                  </a:txBody>
                  <a:tcPr marT="36000" marB="36000" marR="54000" marL="54000" anchor="ctr">
                    <a:solidFill>
                      <a:schemeClr val="lt2"/>
                    </a:solidFill>
                  </a:tcPr>
                </a:tc>
                <a:tc hMerge="1"/>
              </a:tr>
              <a:tr h="232725"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36000" marB="36000" marR="54000" marL="54000" anchor="ctr"/>
                </a:tc>
                <a:tc hMerge="1"/>
              </a:tr>
            </a:tbl>
          </a:graphicData>
        </a:graphic>
      </p:graphicFrame>
      <p:graphicFrame>
        <p:nvGraphicFramePr>
          <p:cNvPr id="838" name="Google Shape;838;p61"/>
          <p:cNvGraphicFramePr/>
          <p:nvPr/>
        </p:nvGraphicFramePr>
        <p:xfrm>
          <a:off x="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{1029666C-75EA-48AA-956D-8CBDA7290E32}</a:tableStyleId>
              </a:tblPr>
              <a:tblGrid>
                <a:gridCol w="920050"/>
                <a:gridCol w="1782300"/>
                <a:gridCol w="625650"/>
                <a:gridCol w="898200"/>
                <a:gridCol w="636550"/>
                <a:gridCol w="717700"/>
                <a:gridCol w="632350"/>
                <a:gridCol w="1147600"/>
              </a:tblGrid>
              <a:tr h="234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Page Title</a:t>
                      </a:r>
                      <a:endParaRPr b="1" sz="800"/>
                    </a:p>
                  </a:txBody>
                  <a:tcPr marT="36000" marB="36000" marR="54000" marL="54000" anchor="ctr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>
                          <a:solidFill>
                            <a:schemeClr val="dk1"/>
                          </a:solidFill>
                        </a:rPr>
                        <a:t>찜 목록(EMPTY)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36000" marB="36000" marR="54000" marL="540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Screen ID</a:t>
                      </a:r>
                      <a:endParaRPr b="1" sz="800"/>
                    </a:p>
                  </a:txBody>
                  <a:tcPr marT="36000" marB="36000" marR="54000" marL="54000" anchor="ctr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>
                          <a:solidFill>
                            <a:schemeClr val="dk1"/>
                          </a:solidFill>
                        </a:rPr>
                        <a:t>MYLI_10000</a:t>
                      </a:r>
                      <a:endParaRPr sz="800"/>
                    </a:p>
                  </a:txBody>
                  <a:tcPr marT="36000" marB="36000" marR="54000" marL="540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Author</a:t>
                      </a:r>
                      <a:endParaRPr b="1" sz="800"/>
                    </a:p>
                  </a:txBody>
                  <a:tcPr marT="36000" marB="36000" marR="54000" marL="54000" anchor="ctr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/>
                        <a:t>이윤화</a:t>
                      </a:r>
                      <a:endParaRPr sz="800"/>
                    </a:p>
                  </a:txBody>
                  <a:tcPr marT="36000" marB="36000" marR="54000" marL="540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Date</a:t>
                      </a:r>
                      <a:endParaRPr b="1" sz="800"/>
                    </a:p>
                  </a:txBody>
                  <a:tcPr marT="36000" marB="36000" marR="54000" marL="54000" anchor="ctr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</a:rPr>
                        <a:t>2022.05.01</a:t>
                      </a:r>
                      <a:endParaRPr sz="800"/>
                    </a:p>
                  </a:txBody>
                  <a:tcPr marT="36000" marB="36000" marR="54000" marL="54000" anchor="ctr"/>
                </a:tc>
              </a:tr>
              <a:tr h="234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Screen Path</a:t>
                      </a:r>
                      <a:endParaRPr b="1" sz="800"/>
                    </a:p>
                  </a:txBody>
                  <a:tcPr marT="36000" marB="36000" marR="54000" marL="54000" anchor="ctr">
                    <a:solidFill>
                      <a:schemeClr val="lt2"/>
                    </a:solidFill>
                  </a:tcPr>
                </a:tc>
                <a:tc gridSpan="7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/>
                        <a:t>HOME&gt;로그인&gt;MYLIST</a:t>
                      </a:r>
                      <a:endParaRPr sz="800"/>
                    </a:p>
                  </a:txBody>
                  <a:tcPr marT="36000" marB="36000" marR="54000" marL="54000" anchor="ctr"/>
                </a:tc>
                <a:tc hMerge="1"/>
                <a:tc hMerge="1"/>
                <a:tc hMerge="1"/>
                <a:tc hMerge="1"/>
                <a:tc hMerge="1"/>
                <a:tc hMerge="1"/>
              </a:tr>
            </a:tbl>
          </a:graphicData>
        </a:graphic>
      </p:graphicFrame>
      <p:sp>
        <p:nvSpPr>
          <p:cNvPr id="839" name="Google Shape;839;p61"/>
          <p:cNvSpPr/>
          <p:nvPr/>
        </p:nvSpPr>
        <p:spPr>
          <a:xfrm>
            <a:off x="120325" y="551450"/>
            <a:ext cx="7138800" cy="58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999999"/>
                </a:solidFill>
              </a:rPr>
              <a:t>GNB</a:t>
            </a:r>
            <a:endParaRPr b="1">
              <a:solidFill>
                <a:srgbClr val="999999"/>
              </a:solidFill>
            </a:endParaRPr>
          </a:p>
        </p:txBody>
      </p:sp>
      <p:sp>
        <p:nvSpPr>
          <p:cNvPr id="840" name="Google Shape;840;p61"/>
          <p:cNvSpPr/>
          <p:nvPr/>
        </p:nvSpPr>
        <p:spPr>
          <a:xfrm>
            <a:off x="1846775" y="1676650"/>
            <a:ext cx="3648300" cy="27819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1" name="Google Shape;841;p61"/>
          <p:cNvSpPr txBox="1"/>
          <p:nvPr/>
        </p:nvSpPr>
        <p:spPr>
          <a:xfrm>
            <a:off x="1846925" y="2567563"/>
            <a:ext cx="36483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dk2"/>
                </a:solidFill>
              </a:rPr>
              <a:t>나만의 인플루언서를 찾지 못하셨나요?</a:t>
            </a:r>
            <a:endParaRPr sz="900">
              <a:solidFill>
                <a:schemeClr val="dk2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dk2"/>
                </a:solidFill>
              </a:rPr>
              <a:t>MINE플루언서에서 찾아보세요!</a:t>
            </a:r>
            <a:endParaRPr sz="900">
              <a:solidFill>
                <a:schemeClr val="dk2"/>
              </a:solidFill>
            </a:endParaRPr>
          </a:p>
        </p:txBody>
      </p:sp>
      <p:sp>
        <p:nvSpPr>
          <p:cNvPr id="842" name="Google Shape;842;p61"/>
          <p:cNvSpPr/>
          <p:nvPr/>
        </p:nvSpPr>
        <p:spPr>
          <a:xfrm>
            <a:off x="3685475" y="3409925"/>
            <a:ext cx="1056600" cy="275400"/>
          </a:xfrm>
          <a:prstGeom prst="roundRect">
            <a:avLst>
              <a:gd fmla="val 16667" name="adj"/>
            </a:avLst>
          </a:prstGeom>
          <a:solidFill>
            <a:srgbClr val="9E9E9E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solidFill>
                  <a:schemeClr val="lt1"/>
                </a:solidFill>
              </a:rPr>
              <a:t>홈으로</a:t>
            </a:r>
            <a:endParaRPr b="1" sz="800">
              <a:solidFill>
                <a:schemeClr val="lt1"/>
              </a:solidFill>
            </a:endParaRPr>
          </a:p>
        </p:txBody>
      </p:sp>
      <p:sp>
        <p:nvSpPr>
          <p:cNvPr id="843" name="Google Shape;843;p61"/>
          <p:cNvSpPr/>
          <p:nvPr/>
        </p:nvSpPr>
        <p:spPr>
          <a:xfrm>
            <a:off x="2548775" y="3409925"/>
            <a:ext cx="1056600" cy="2754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solidFill>
                  <a:schemeClr val="dk2"/>
                </a:solidFill>
              </a:rPr>
              <a:t>찾으러 가기</a:t>
            </a:r>
            <a:endParaRPr b="1" sz="800">
              <a:solidFill>
                <a:schemeClr val="dk2"/>
              </a:solidFill>
            </a:endParaRPr>
          </a:p>
        </p:txBody>
      </p:sp>
      <p:sp>
        <p:nvSpPr>
          <p:cNvPr id="844" name="Google Shape;844;p61"/>
          <p:cNvSpPr/>
          <p:nvPr/>
        </p:nvSpPr>
        <p:spPr>
          <a:xfrm>
            <a:off x="3449475" y="2022650"/>
            <a:ext cx="373500" cy="373500"/>
          </a:xfrm>
          <a:prstGeom prst="ellipse">
            <a:avLst/>
          </a:prstGeom>
          <a:solidFill>
            <a:srgbClr val="9E9E9E"/>
          </a:solidFill>
          <a:ln cap="flat" cmpd="sng" w="9525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5" name="Google Shape;845;p61"/>
          <p:cNvSpPr/>
          <p:nvPr/>
        </p:nvSpPr>
        <p:spPr>
          <a:xfrm>
            <a:off x="7465625" y="3473325"/>
            <a:ext cx="1968300" cy="1052700"/>
          </a:xfrm>
          <a:prstGeom prst="rect">
            <a:avLst/>
          </a:prstGeom>
          <a:solidFill>
            <a:srgbClr val="FFDE00"/>
          </a:solidFill>
          <a:ln>
            <a:noFill/>
          </a:ln>
        </p:spPr>
        <p:txBody>
          <a:bodyPr anchorCtr="0" anchor="ctr" bIns="108000" lIns="108000" spcFirstLastPara="1" rIns="108000" wrap="square" tIns="108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/>
              <a:t>Version 2 : 랭킹 vs 홈 이동하기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/>
              <a:t>최대한 랭킹으로 유도하는게 좋은 방법같네요^^</a:t>
            </a:r>
            <a:endParaRPr sz="800"/>
          </a:p>
        </p:txBody>
      </p:sp>
      <p:sp>
        <p:nvSpPr>
          <p:cNvPr id="846" name="Google Shape;846;p61"/>
          <p:cNvSpPr/>
          <p:nvPr/>
        </p:nvSpPr>
        <p:spPr>
          <a:xfrm>
            <a:off x="4895875" y="1396350"/>
            <a:ext cx="599100" cy="2157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/>
              <a:t>정렬순</a:t>
            </a:r>
            <a:endParaRPr sz="700"/>
          </a:p>
        </p:txBody>
      </p:sp>
      <p:sp>
        <p:nvSpPr>
          <p:cNvPr id="847" name="Google Shape;847;p61"/>
          <p:cNvSpPr/>
          <p:nvPr/>
        </p:nvSpPr>
        <p:spPr>
          <a:xfrm>
            <a:off x="4304250" y="1396343"/>
            <a:ext cx="535500" cy="2157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/>
              <a:t>편집</a:t>
            </a:r>
            <a:endParaRPr sz="700"/>
          </a:p>
        </p:txBody>
      </p:sp>
      <p:sp>
        <p:nvSpPr>
          <p:cNvPr id="848" name="Google Shape;848;p61"/>
          <p:cNvSpPr/>
          <p:nvPr/>
        </p:nvSpPr>
        <p:spPr>
          <a:xfrm>
            <a:off x="1846925" y="1403950"/>
            <a:ext cx="835800" cy="272700"/>
          </a:xfrm>
          <a:prstGeom prst="roundRect">
            <a:avLst>
              <a:gd fmla="val 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</a:rPr>
              <a:t>Mylist</a:t>
            </a:r>
            <a:endParaRPr b="1"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2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p62"/>
          <p:cNvSpPr/>
          <p:nvPr/>
        </p:nvSpPr>
        <p:spPr>
          <a:xfrm>
            <a:off x="120325" y="551450"/>
            <a:ext cx="7138800" cy="4431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4" name="Google Shape;854;p62"/>
          <p:cNvSpPr/>
          <p:nvPr/>
        </p:nvSpPr>
        <p:spPr>
          <a:xfrm>
            <a:off x="1846775" y="972475"/>
            <a:ext cx="3648300" cy="3838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855" name="Google Shape;855;p62"/>
          <p:cNvGraphicFramePr/>
          <p:nvPr/>
        </p:nvGraphicFramePr>
        <p:xfrm>
          <a:off x="736040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{1029666C-75EA-48AA-956D-8CBDA7290E32}</a:tableStyleId>
              </a:tblPr>
              <a:tblGrid>
                <a:gridCol w="308000"/>
                <a:gridCol w="1475575"/>
              </a:tblGrid>
              <a:tr h="232725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Description</a:t>
                      </a:r>
                      <a:endParaRPr b="1" sz="800"/>
                    </a:p>
                  </a:txBody>
                  <a:tcPr marT="36000" marB="36000" marR="54000" marL="54000" anchor="ctr">
                    <a:solidFill>
                      <a:schemeClr val="lt2"/>
                    </a:solidFill>
                  </a:tcPr>
                </a:tc>
                <a:tc hMerge="1"/>
              </a:tr>
              <a:tr h="232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1</a:t>
                      </a:r>
                      <a:endParaRPr b="1" sz="800"/>
                    </a:p>
                  </a:txBody>
                  <a:tcPr marT="36000" marB="36000" marR="54000" marL="540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/>
                        <a:t>원하는 카테고리 선택 시,</a:t>
                      </a:r>
                      <a:endParaRPr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/>
                        <a:t>- </a:t>
                      </a:r>
                      <a:r>
                        <a:rPr lang="en-GB" sz="800"/>
                        <a:t>선택한 카테고리에 맞는 인플루언서 목록으로 재정렬</a:t>
                      </a:r>
                      <a:endParaRPr sz="800"/>
                    </a:p>
                  </a:txBody>
                  <a:tcPr marT="36000" marB="36000" marR="54000" marL="54000" anchor="ctr"/>
                </a:tc>
              </a:tr>
              <a:tr h="232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2</a:t>
                      </a:r>
                      <a:endParaRPr b="1" sz="800"/>
                    </a:p>
                  </a:txBody>
                  <a:tcPr marT="36000" marB="36000" marR="54000" marL="540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36000" marB="36000" marR="54000" marL="54000" anchor="ctr"/>
                </a:tc>
              </a:tr>
              <a:tr h="232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3</a:t>
                      </a:r>
                      <a:endParaRPr b="1" sz="800"/>
                    </a:p>
                  </a:txBody>
                  <a:tcPr marT="36000" marB="36000" marR="54000" marL="540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36000" marB="36000" marR="54000" marL="54000" anchor="ctr"/>
                </a:tc>
              </a:tr>
              <a:tr h="232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4</a:t>
                      </a:r>
                      <a:endParaRPr b="1" sz="800"/>
                    </a:p>
                  </a:txBody>
                  <a:tcPr marT="36000" marB="36000" marR="54000" marL="540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36000" marB="36000" marR="54000" marL="54000" anchor="ctr"/>
                </a:tc>
              </a:tr>
              <a:tr h="232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5</a:t>
                      </a:r>
                      <a:endParaRPr b="1" sz="800"/>
                    </a:p>
                  </a:txBody>
                  <a:tcPr marT="36000" marB="36000" marR="54000" marL="540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36000" marB="36000" marR="54000" marL="54000" anchor="ctr"/>
                </a:tc>
              </a:tr>
              <a:tr h="232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6</a:t>
                      </a:r>
                      <a:endParaRPr b="1" sz="800"/>
                    </a:p>
                  </a:txBody>
                  <a:tcPr marT="36000" marB="36000" marR="54000" marL="540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36000" marB="36000" marR="54000" marL="54000" anchor="ctr"/>
                </a:tc>
              </a:tr>
              <a:tr h="232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7</a:t>
                      </a:r>
                      <a:endParaRPr b="1" sz="800"/>
                    </a:p>
                  </a:txBody>
                  <a:tcPr marT="36000" marB="36000" marR="54000" marL="540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36000" marB="36000" marR="54000" marL="54000" anchor="ctr"/>
                </a:tc>
              </a:tr>
              <a:tr h="232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8</a:t>
                      </a:r>
                      <a:endParaRPr b="1" sz="800"/>
                    </a:p>
                  </a:txBody>
                  <a:tcPr marT="36000" marB="36000" marR="54000" marL="540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36000" marB="36000" marR="54000" marL="54000" anchor="ctr"/>
                </a:tc>
              </a:tr>
              <a:tr h="232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9</a:t>
                      </a:r>
                      <a:endParaRPr b="1" sz="800"/>
                    </a:p>
                  </a:txBody>
                  <a:tcPr marT="36000" marB="36000" marR="54000" marL="540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36000" marB="36000" marR="54000" marL="54000" anchor="ctr"/>
                </a:tc>
              </a:tr>
              <a:tr h="232725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Notes</a:t>
                      </a:r>
                      <a:endParaRPr b="1" sz="800"/>
                    </a:p>
                  </a:txBody>
                  <a:tcPr marT="36000" marB="36000" marR="54000" marL="54000" anchor="ctr">
                    <a:solidFill>
                      <a:schemeClr val="lt2"/>
                    </a:solidFill>
                  </a:tcPr>
                </a:tc>
                <a:tc hMerge="1"/>
              </a:tr>
              <a:tr h="232725"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</a:rPr>
                        <a:t>비로그인 유저는 메뉴 접근 불가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</a:rPr>
                        <a:t>카테고리는 단일선택만 가능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36000" marB="36000" marR="54000" marL="54000" anchor="ctr"/>
                </a:tc>
                <a:tc hMerge="1"/>
              </a:tr>
              <a:tr h="232725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Related ID</a:t>
                      </a:r>
                      <a:endParaRPr b="1" sz="800"/>
                    </a:p>
                  </a:txBody>
                  <a:tcPr marT="36000" marB="36000" marR="54000" marL="54000" anchor="ctr">
                    <a:solidFill>
                      <a:schemeClr val="lt2"/>
                    </a:solidFill>
                  </a:tcPr>
                </a:tc>
                <a:tc hMerge="1"/>
              </a:tr>
              <a:tr h="232725"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36000" marB="36000" marR="54000" marL="54000" anchor="ctr"/>
                </a:tc>
                <a:tc hMerge="1"/>
              </a:tr>
            </a:tbl>
          </a:graphicData>
        </a:graphic>
      </p:graphicFrame>
      <p:graphicFrame>
        <p:nvGraphicFramePr>
          <p:cNvPr id="856" name="Google Shape;856;p62"/>
          <p:cNvGraphicFramePr/>
          <p:nvPr/>
        </p:nvGraphicFramePr>
        <p:xfrm>
          <a:off x="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{1029666C-75EA-48AA-956D-8CBDA7290E32}</a:tableStyleId>
              </a:tblPr>
              <a:tblGrid>
                <a:gridCol w="920050"/>
                <a:gridCol w="1782300"/>
                <a:gridCol w="625650"/>
                <a:gridCol w="898200"/>
                <a:gridCol w="636550"/>
                <a:gridCol w="717700"/>
                <a:gridCol w="632350"/>
                <a:gridCol w="1147600"/>
              </a:tblGrid>
              <a:tr h="234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Page Title</a:t>
                      </a:r>
                      <a:endParaRPr b="1" sz="800"/>
                    </a:p>
                  </a:txBody>
                  <a:tcPr marT="36000" marB="36000" marR="54000" marL="54000" anchor="ctr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700">
                          <a:solidFill>
                            <a:schemeClr val="dk1"/>
                          </a:solidFill>
                        </a:rPr>
                        <a:t>찜 목록(FILLED)</a:t>
                      </a:r>
                      <a:endParaRPr sz="800"/>
                    </a:p>
                  </a:txBody>
                  <a:tcPr marT="36000" marB="36000" marR="54000" marL="540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Screen ID</a:t>
                      </a:r>
                      <a:endParaRPr b="1" sz="800"/>
                    </a:p>
                  </a:txBody>
                  <a:tcPr marT="36000" marB="36000" marR="54000" marL="54000" anchor="ctr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700">
                          <a:solidFill>
                            <a:schemeClr val="dk1"/>
                          </a:solidFill>
                        </a:rPr>
                        <a:t>MYLI</a:t>
                      </a:r>
                      <a:r>
                        <a:rPr lang="en-GB" sz="700">
                          <a:solidFill>
                            <a:schemeClr val="dk1"/>
                          </a:solidFill>
                        </a:rPr>
                        <a:t>_10001</a:t>
                      </a:r>
                      <a:endParaRPr sz="800"/>
                    </a:p>
                  </a:txBody>
                  <a:tcPr marT="36000" marB="36000" marR="54000" marL="540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Author</a:t>
                      </a:r>
                      <a:endParaRPr b="1" sz="800"/>
                    </a:p>
                  </a:txBody>
                  <a:tcPr marT="36000" marB="36000" marR="54000" marL="54000" anchor="ctr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/>
                        <a:t>이윤화</a:t>
                      </a:r>
                      <a:endParaRPr sz="800"/>
                    </a:p>
                  </a:txBody>
                  <a:tcPr marT="36000" marB="36000" marR="54000" marL="540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Date</a:t>
                      </a:r>
                      <a:endParaRPr b="1" sz="800"/>
                    </a:p>
                  </a:txBody>
                  <a:tcPr marT="36000" marB="36000" marR="54000" marL="54000" anchor="ctr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</a:rPr>
                        <a:t>2022.04.30</a:t>
                      </a:r>
                      <a:endParaRPr sz="800"/>
                    </a:p>
                  </a:txBody>
                  <a:tcPr marT="36000" marB="36000" marR="54000" marL="54000" anchor="ctr"/>
                </a:tc>
              </a:tr>
              <a:tr h="234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Screen Path</a:t>
                      </a:r>
                      <a:endParaRPr b="1" sz="800"/>
                    </a:p>
                  </a:txBody>
                  <a:tcPr marT="36000" marB="36000" marR="54000" marL="54000" anchor="ctr">
                    <a:solidFill>
                      <a:schemeClr val="lt2"/>
                    </a:solidFill>
                  </a:tcPr>
                </a:tc>
                <a:tc gridSpan="7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</a:rPr>
                        <a:t>HOME&gt;로그인&gt;MYLIST</a:t>
                      </a:r>
                      <a:endParaRPr sz="800"/>
                    </a:p>
                  </a:txBody>
                  <a:tcPr marT="36000" marB="36000" marR="54000" marL="54000" anchor="ctr"/>
                </a:tc>
                <a:tc hMerge="1"/>
                <a:tc hMerge="1"/>
                <a:tc hMerge="1"/>
                <a:tc hMerge="1"/>
                <a:tc hMerge="1"/>
                <a:tc hMerge="1"/>
              </a:tr>
            </a:tbl>
          </a:graphicData>
        </a:graphic>
      </p:graphicFrame>
      <p:grpSp>
        <p:nvGrpSpPr>
          <p:cNvPr id="857" name="Google Shape;857;p62"/>
          <p:cNvGrpSpPr/>
          <p:nvPr/>
        </p:nvGrpSpPr>
        <p:grpSpPr>
          <a:xfrm>
            <a:off x="1943050" y="1343625"/>
            <a:ext cx="3460200" cy="748200"/>
            <a:chOff x="1943050" y="1223450"/>
            <a:chExt cx="3460200" cy="748200"/>
          </a:xfrm>
        </p:grpSpPr>
        <p:sp>
          <p:nvSpPr>
            <p:cNvPr id="858" name="Google Shape;858;p62"/>
            <p:cNvSpPr/>
            <p:nvPr/>
          </p:nvSpPr>
          <p:spPr>
            <a:xfrm>
              <a:off x="1943050" y="1223450"/>
              <a:ext cx="3460200" cy="7482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62"/>
            <p:cNvSpPr/>
            <p:nvPr/>
          </p:nvSpPr>
          <p:spPr>
            <a:xfrm>
              <a:off x="2114225" y="1372100"/>
              <a:ext cx="450900" cy="4509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p62"/>
            <p:cNvSpPr txBox="1"/>
            <p:nvPr/>
          </p:nvSpPr>
          <p:spPr>
            <a:xfrm>
              <a:off x="2592725" y="1351250"/>
              <a:ext cx="24069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000"/>
                <a:t>Chuther츄더[문에스더]</a:t>
              </a:r>
              <a:endParaRPr b="1" sz="1000"/>
            </a:p>
            <a:p>
              <a:pPr indent="0" lvl="0" marL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700"/>
                <a:t>구독 150만명  |  #음악  #10대_인기</a:t>
              </a:r>
              <a:endParaRPr sz="700"/>
            </a:p>
          </p:txBody>
        </p:sp>
        <p:sp>
          <p:nvSpPr>
            <p:cNvPr id="861" name="Google Shape;861;p62"/>
            <p:cNvSpPr/>
            <p:nvPr/>
          </p:nvSpPr>
          <p:spPr>
            <a:xfrm>
              <a:off x="5027913" y="1504157"/>
              <a:ext cx="183300" cy="184500"/>
            </a:xfrm>
            <a:prstGeom prst="heart">
              <a:avLst/>
            </a:pr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62" name="Google Shape;862;p62"/>
          <p:cNvGrpSpPr/>
          <p:nvPr/>
        </p:nvGrpSpPr>
        <p:grpSpPr>
          <a:xfrm>
            <a:off x="1943050" y="2193244"/>
            <a:ext cx="3460200" cy="748200"/>
            <a:chOff x="1943050" y="3348944"/>
            <a:chExt cx="3460200" cy="748200"/>
          </a:xfrm>
        </p:grpSpPr>
        <p:sp>
          <p:nvSpPr>
            <p:cNvPr id="863" name="Google Shape;863;p62"/>
            <p:cNvSpPr/>
            <p:nvPr/>
          </p:nvSpPr>
          <p:spPr>
            <a:xfrm>
              <a:off x="1943050" y="3348944"/>
              <a:ext cx="3460200" cy="7482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62"/>
            <p:cNvSpPr txBox="1"/>
            <p:nvPr/>
          </p:nvSpPr>
          <p:spPr>
            <a:xfrm>
              <a:off x="2592725" y="3476744"/>
              <a:ext cx="24069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000">
                  <a:solidFill>
                    <a:schemeClr val="dk1"/>
                  </a:solidFill>
                  <a:highlight>
                    <a:srgbClr val="FFFFFF"/>
                  </a:highlight>
                </a:rPr>
                <a:t>노마드 코더 Nomad Coders</a:t>
              </a:r>
              <a:endParaRPr b="1" sz="1000"/>
            </a:p>
            <a:p>
              <a:pPr indent="0" lvl="0" marL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700"/>
                <a:t>구독 41.6만명  |  #개발  #20대_인기</a:t>
              </a:r>
              <a:endParaRPr sz="700"/>
            </a:p>
          </p:txBody>
        </p:sp>
        <p:sp>
          <p:nvSpPr>
            <p:cNvPr id="865" name="Google Shape;865;p62"/>
            <p:cNvSpPr/>
            <p:nvPr/>
          </p:nvSpPr>
          <p:spPr>
            <a:xfrm>
              <a:off x="5027913" y="3629651"/>
              <a:ext cx="183300" cy="184500"/>
            </a:xfrm>
            <a:prstGeom prst="heart">
              <a:avLst/>
            </a:pr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62"/>
            <p:cNvSpPr/>
            <p:nvPr/>
          </p:nvSpPr>
          <p:spPr>
            <a:xfrm>
              <a:off x="2114200" y="3497594"/>
              <a:ext cx="450900" cy="4509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67" name="Google Shape;867;p62"/>
          <p:cNvGrpSpPr/>
          <p:nvPr/>
        </p:nvGrpSpPr>
        <p:grpSpPr>
          <a:xfrm>
            <a:off x="1943050" y="3042880"/>
            <a:ext cx="3460200" cy="748200"/>
            <a:chOff x="1943050" y="4358880"/>
            <a:chExt cx="3460200" cy="748200"/>
          </a:xfrm>
        </p:grpSpPr>
        <p:sp>
          <p:nvSpPr>
            <p:cNvPr id="868" name="Google Shape;868;p62"/>
            <p:cNvSpPr/>
            <p:nvPr/>
          </p:nvSpPr>
          <p:spPr>
            <a:xfrm>
              <a:off x="1943050" y="4358880"/>
              <a:ext cx="3460200" cy="7482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62"/>
            <p:cNvSpPr txBox="1"/>
            <p:nvPr/>
          </p:nvSpPr>
          <p:spPr>
            <a:xfrm>
              <a:off x="2592725" y="4486680"/>
              <a:ext cx="24069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000"/>
                <a:t>헤이지니 Hey Jini</a:t>
              </a:r>
              <a:endParaRPr b="1" sz="1000"/>
            </a:p>
            <a:p>
              <a:pPr indent="0" lvl="0" marL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700"/>
                <a:t>구독 303만명  |  #키즈  #30대_인기</a:t>
              </a:r>
              <a:endParaRPr sz="700"/>
            </a:p>
          </p:txBody>
        </p:sp>
        <p:sp>
          <p:nvSpPr>
            <p:cNvPr id="870" name="Google Shape;870;p62"/>
            <p:cNvSpPr/>
            <p:nvPr/>
          </p:nvSpPr>
          <p:spPr>
            <a:xfrm>
              <a:off x="5027913" y="4639588"/>
              <a:ext cx="183300" cy="184500"/>
            </a:xfrm>
            <a:prstGeom prst="heart">
              <a:avLst/>
            </a:pr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" name="Google Shape;871;p62"/>
            <p:cNvSpPr/>
            <p:nvPr/>
          </p:nvSpPr>
          <p:spPr>
            <a:xfrm>
              <a:off x="2114200" y="4507530"/>
              <a:ext cx="450900" cy="4509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72" name="Google Shape;872;p62"/>
          <p:cNvGrpSpPr/>
          <p:nvPr/>
        </p:nvGrpSpPr>
        <p:grpSpPr>
          <a:xfrm>
            <a:off x="1957185" y="3892500"/>
            <a:ext cx="3460200" cy="748200"/>
            <a:chOff x="1957185" y="5290925"/>
            <a:chExt cx="3460200" cy="748200"/>
          </a:xfrm>
        </p:grpSpPr>
        <p:sp>
          <p:nvSpPr>
            <p:cNvPr id="873" name="Google Shape;873;p62"/>
            <p:cNvSpPr/>
            <p:nvPr/>
          </p:nvSpPr>
          <p:spPr>
            <a:xfrm>
              <a:off x="1957185" y="5290925"/>
              <a:ext cx="3460200" cy="7482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" name="Google Shape;874;p62"/>
            <p:cNvSpPr txBox="1"/>
            <p:nvPr/>
          </p:nvSpPr>
          <p:spPr>
            <a:xfrm>
              <a:off x="2592725" y="5418725"/>
              <a:ext cx="24069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000"/>
                <a:t>인플루언서명</a:t>
              </a:r>
              <a:endParaRPr b="1" sz="1000"/>
            </a:p>
            <a:p>
              <a:pPr indent="0" lvl="0" marL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700"/>
                <a:t>구독 **만명  |  #카테고리  #연령별_인기</a:t>
              </a:r>
              <a:endParaRPr sz="700"/>
            </a:p>
          </p:txBody>
        </p:sp>
        <p:sp>
          <p:nvSpPr>
            <p:cNvPr id="875" name="Google Shape;875;p62"/>
            <p:cNvSpPr/>
            <p:nvPr/>
          </p:nvSpPr>
          <p:spPr>
            <a:xfrm>
              <a:off x="5042863" y="5571633"/>
              <a:ext cx="183300" cy="184500"/>
            </a:xfrm>
            <a:prstGeom prst="heart">
              <a:avLst/>
            </a:pr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" name="Google Shape;876;p62"/>
            <p:cNvSpPr/>
            <p:nvPr/>
          </p:nvSpPr>
          <p:spPr>
            <a:xfrm>
              <a:off x="2114225" y="5439575"/>
              <a:ext cx="450900" cy="4509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7" name="Google Shape;877;p62"/>
          <p:cNvSpPr/>
          <p:nvPr/>
        </p:nvSpPr>
        <p:spPr>
          <a:xfrm>
            <a:off x="4895875" y="685125"/>
            <a:ext cx="599100" cy="2157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/>
              <a:t>정렬순</a:t>
            </a:r>
            <a:endParaRPr sz="700"/>
          </a:p>
        </p:txBody>
      </p:sp>
      <p:sp>
        <p:nvSpPr>
          <p:cNvPr id="878" name="Google Shape;878;p62"/>
          <p:cNvSpPr/>
          <p:nvPr/>
        </p:nvSpPr>
        <p:spPr>
          <a:xfrm>
            <a:off x="4304250" y="685118"/>
            <a:ext cx="535500" cy="2157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/>
              <a:t>편집</a:t>
            </a:r>
            <a:endParaRPr sz="700"/>
          </a:p>
        </p:txBody>
      </p:sp>
      <p:sp>
        <p:nvSpPr>
          <p:cNvPr id="879" name="Google Shape;879;p62"/>
          <p:cNvSpPr/>
          <p:nvPr/>
        </p:nvSpPr>
        <p:spPr>
          <a:xfrm>
            <a:off x="1952225" y="1046668"/>
            <a:ext cx="535500" cy="2157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chemeClr val="dk2"/>
                </a:solidFill>
              </a:rPr>
              <a:t>#음악</a:t>
            </a:r>
            <a:endParaRPr sz="700">
              <a:solidFill>
                <a:schemeClr val="dk2"/>
              </a:solidFill>
            </a:endParaRPr>
          </a:p>
        </p:txBody>
      </p:sp>
      <p:sp>
        <p:nvSpPr>
          <p:cNvPr id="880" name="Google Shape;880;p62"/>
          <p:cNvSpPr/>
          <p:nvPr/>
        </p:nvSpPr>
        <p:spPr>
          <a:xfrm>
            <a:off x="2556800" y="1046668"/>
            <a:ext cx="535500" cy="2157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chemeClr val="dk2"/>
                </a:solidFill>
              </a:rPr>
              <a:t>#개발</a:t>
            </a:r>
            <a:endParaRPr sz="700">
              <a:solidFill>
                <a:schemeClr val="dk2"/>
              </a:solidFill>
            </a:endParaRPr>
          </a:p>
        </p:txBody>
      </p:sp>
      <p:sp>
        <p:nvSpPr>
          <p:cNvPr id="881" name="Google Shape;881;p62"/>
          <p:cNvSpPr/>
          <p:nvPr/>
        </p:nvSpPr>
        <p:spPr>
          <a:xfrm>
            <a:off x="3161375" y="1046668"/>
            <a:ext cx="535500" cy="2157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chemeClr val="dk2"/>
                </a:solidFill>
              </a:rPr>
              <a:t>#키즈</a:t>
            </a:r>
            <a:endParaRPr sz="700">
              <a:solidFill>
                <a:schemeClr val="dk2"/>
              </a:solidFill>
            </a:endParaRPr>
          </a:p>
        </p:txBody>
      </p:sp>
      <p:sp>
        <p:nvSpPr>
          <p:cNvPr id="882" name="Google Shape;882;p62"/>
          <p:cNvSpPr/>
          <p:nvPr/>
        </p:nvSpPr>
        <p:spPr>
          <a:xfrm>
            <a:off x="2381075" y="972463"/>
            <a:ext cx="212100" cy="212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46800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lt1"/>
                </a:solidFill>
              </a:rPr>
              <a:t>1</a:t>
            </a:r>
            <a:endParaRPr sz="900">
              <a:solidFill>
                <a:schemeClr val="lt1"/>
              </a:solidFill>
            </a:endParaRPr>
          </a:p>
        </p:txBody>
      </p:sp>
      <p:sp>
        <p:nvSpPr>
          <p:cNvPr id="883" name="Google Shape;883;p62"/>
          <p:cNvSpPr/>
          <p:nvPr/>
        </p:nvSpPr>
        <p:spPr>
          <a:xfrm>
            <a:off x="1846925" y="692725"/>
            <a:ext cx="835800" cy="272700"/>
          </a:xfrm>
          <a:prstGeom prst="roundRect">
            <a:avLst>
              <a:gd fmla="val 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</a:rPr>
              <a:t>Mylist</a:t>
            </a:r>
            <a:endParaRPr b="1" sz="1200">
              <a:solidFill>
                <a:schemeClr val="dk1"/>
              </a:solidFill>
            </a:endParaRPr>
          </a:p>
        </p:txBody>
      </p:sp>
      <p:sp>
        <p:nvSpPr>
          <p:cNvPr id="884" name="Google Shape;884;p62"/>
          <p:cNvSpPr/>
          <p:nvPr/>
        </p:nvSpPr>
        <p:spPr>
          <a:xfrm>
            <a:off x="852425" y="1046693"/>
            <a:ext cx="535500" cy="215700"/>
          </a:xfrm>
          <a:prstGeom prst="roundRect">
            <a:avLst>
              <a:gd fmla="val 50000" name="adj"/>
            </a:avLst>
          </a:prstGeom>
          <a:solidFill>
            <a:srgbClr val="9E9E9E"/>
          </a:solidFill>
          <a:ln cap="flat" cmpd="sng" w="9525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700">
                <a:solidFill>
                  <a:schemeClr val="lt1"/>
                </a:solidFill>
              </a:rPr>
              <a:t>#음악</a:t>
            </a:r>
            <a:endParaRPr b="1" sz="700">
              <a:solidFill>
                <a:schemeClr val="lt1"/>
              </a:solidFill>
            </a:endParaRPr>
          </a:p>
        </p:txBody>
      </p:sp>
      <p:sp>
        <p:nvSpPr>
          <p:cNvPr id="885" name="Google Shape;885;p62"/>
          <p:cNvSpPr/>
          <p:nvPr/>
        </p:nvSpPr>
        <p:spPr>
          <a:xfrm>
            <a:off x="1259325" y="972463"/>
            <a:ext cx="212100" cy="212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46800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lt1"/>
                </a:solidFill>
              </a:rPr>
              <a:t>1</a:t>
            </a:r>
            <a:endParaRPr sz="9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9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p63"/>
          <p:cNvSpPr/>
          <p:nvPr/>
        </p:nvSpPr>
        <p:spPr>
          <a:xfrm>
            <a:off x="2248125" y="698175"/>
            <a:ext cx="3648300" cy="39654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891" name="Google Shape;891;p63"/>
          <p:cNvGraphicFramePr/>
          <p:nvPr/>
        </p:nvGraphicFramePr>
        <p:xfrm>
          <a:off x="736040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{1029666C-75EA-48AA-956D-8CBDA7290E32}</a:tableStyleId>
              </a:tblPr>
              <a:tblGrid>
                <a:gridCol w="308000"/>
                <a:gridCol w="1475575"/>
              </a:tblGrid>
              <a:tr h="232725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Description</a:t>
                      </a:r>
                      <a:endParaRPr b="1" sz="800"/>
                    </a:p>
                  </a:txBody>
                  <a:tcPr marT="36000" marB="36000" marR="54000" marL="54000" anchor="ctr">
                    <a:solidFill>
                      <a:schemeClr val="lt2"/>
                    </a:solidFill>
                  </a:tcPr>
                </a:tc>
                <a:tc hMerge="1"/>
              </a:tr>
              <a:tr h="232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1</a:t>
                      </a:r>
                      <a:endParaRPr b="1" sz="800"/>
                    </a:p>
                  </a:txBody>
                  <a:tcPr marT="36000" marB="36000" marR="54000" marL="540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/>
                        <a:t>인플루언서 영역 클릭시</a:t>
                      </a:r>
                      <a:endParaRPr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/>
                        <a:t>1.</a:t>
                      </a:r>
                      <a:r>
                        <a:rPr lang="en-GB" sz="800"/>
                        <a:t> 프로필</a:t>
                      </a:r>
                      <a:r>
                        <a:rPr lang="en-GB" sz="800"/>
                        <a:t>이미지 크기 축소, 텍스트 크기 축소 및 찜버튼 위로 이동</a:t>
                      </a:r>
                      <a:endParaRPr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/>
                        <a:t>2. 자세히보기 버튼 나타남</a:t>
                      </a:r>
                      <a:endParaRPr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/>
                        <a:t>3. 인플루언서의 최근 영상이 서랍 열리듯 영상, 영상제목이 나타남(slide down)</a:t>
                      </a:r>
                      <a:endParaRPr sz="800"/>
                    </a:p>
                  </a:txBody>
                  <a:tcPr marT="36000" marB="36000" marR="54000" marL="54000" anchor="ctr"/>
                </a:tc>
              </a:tr>
              <a:tr h="232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2</a:t>
                      </a:r>
                      <a:endParaRPr b="1" sz="800"/>
                    </a:p>
                  </a:txBody>
                  <a:tcPr marT="36000" marB="36000" marR="54000" marL="540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</a:rPr>
                        <a:t>인플루언서 영역 클릭시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</a:rPr>
                        <a:t>1.</a:t>
                      </a:r>
                      <a:r>
                        <a:rPr lang="en-GB" sz="800">
                          <a:solidFill>
                            <a:schemeClr val="dk1"/>
                          </a:solidFill>
                        </a:rPr>
                        <a:t> 영상제목이 영상 아래로 들어가고 영상 영역이 다시 인플루언서 영역 아래로 서랍 닫히듯 들어감(slide up)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</a:rPr>
                        <a:t>2. 자세히보기 버튼이 사라짐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</a:rPr>
                        <a:t>3. 프로필이미지, 텍스트 크기 확대(원래 크기), 찜버튼 원래 위치로 이동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36000" marB="36000" marR="54000" marL="54000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32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3</a:t>
                      </a:r>
                      <a:endParaRPr b="1" sz="800"/>
                    </a:p>
                  </a:txBody>
                  <a:tcPr marT="36000" marB="36000" marR="54000" marL="54000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/>
                        <a:t>INFO_30001 로 이동</a:t>
                      </a:r>
                      <a:endParaRPr sz="800"/>
                    </a:p>
                  </a:txBody>
                  <a:tcPr marT="36000" marB="36000" marR="54000" marL="540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32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4</a:t>
                      </a:r>
                      <a:endParaRPr b="1" sz="800"/>
                    </a:p>
                  </a:txBody>
                  <a:tcPr marT="36000" marB="36000" marR="54000" marL="54000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</a:rPr>
                        <a:t>INFO_30002 로 이동</a:t>
                      </a:r>
                      <a:endParaRPr sz="800"/>
                    </a:p>
                  </a:txBody>
                  <a:tcPr marT="36000" marB="36000" marR="54000" marL="540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32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5</a:t>
                      </a:r>
                      <a:endParaRPr b="1" sz="800"/>
                    </a:p>
                  </a:txBody>
                  <a:tcPr marT="36000" marB="36000" marR="54000" marL="540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</a:rPr>
                        <a:t>유튜브영상 좌우이동 버튼 클릭시 한 칸씩 이동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</a:rPr>
                        <a:t>- 1~5칸 : 유튜브 최근영상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</a:rPr>
                        <a:t>- 6칸: 영상 더보기 버튼</a:t>
                      </a:r>
                      <a:endParaRPr sz="800"/>
                    </a:p>
                  </a:txBody>
                  <a:tcPr marT="36000" marB="36000" marR="54000" marL="54000" anchor="ctr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232725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Notes</a:t>
                      </a:r>
                      <a:endParaRPr b="1" sz="800"/>
                    </a:p>
                  </a:txBody>
                  <a:tcPr marT="36000" marB="36000" marR="54000" marL="54000" anchor="ctr">
                    <a:solidFill>
                      <a:schemeClr val="lt2"/>
                    </a:solidFill>
                  </a:tcPr>
                </a:tc>
                <a:tc hMerge="1"/>
              </a:tr>
              <a:tr h="232725"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</a:rPr>
                        <a:t>비로그인 유저는 메뉴 접근 불가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36000" marB="36000" marR="54000" marL="54000" anchor="ctr"/>
                </a:tc>
                <a:tc hMerge="1"/>
              </a:tr>
              <a:tr h="232725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Related ID</a:t>
                      </a:r>
                      <a:endParaRPr b="1" sz="800"/>
                    </a:p>
                  </a:txBody>
                  <a:tcPr marT="36000" marB="36000" marR="54000" marL="54000" anchor="ctr">
                    <a:solidFill>
                      <a:schemeClr val="lt2"/>
                    </a:solidFill>
                  </a:tcPr>
                </a:tc>
                <a:tc hMerge="1"/>
              </a:tr>
              <a:tr h="232725"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36000" marB="36000" marR="54000" marL="54000" anchor="ctr"/>
                </a:tc>
                <a:tc hMerge="1"/>
              </a:tr>
            </a:tbl>
          </a:graphicData>
        </a:graphic>
      </p:graphicFrame>
      <p:graphicFrame>
        <p:nvGraphicFramePr>
          <p:cNvPr id="892" name="Google Shape;892;p63"/>
          <p:cNvGraphicFramePr/>
          <p:nvPr/>
        </p:nvGraphicFramePr>
        <p:xfrm>
          <a:off x="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{1029666C-75EA-48AA-956D-8CBDA7290E32}</a:tableStyleId>
              </a:tblPr>
              <a:tblGrid>
                <a:gridCol w="920050"/>
                <a:gridCol w="1782300"/>
                <a:gridCol w="625650"/>
                <a:gridCol w="898200"/>
                <a:gridCol w="636550"/>
                <a:gridCol w="717700"/>
                <a:gridCol w="632350"/>
                <a:gridCol w="1147600"/>
              </a:tblGrid>
              <a:tr h="234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Page Title</a:t>
                      </a:r>
                      <a:endParaRPr b="1" sz="800"/>
                    </a:p>
                  </a:txBody>
                  <a:tcPr marT="36000" marB="36000" marR="54000" marL="54000" anchor="ctr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>
                          <a:solidFill>
                            <a:schemeClr val="dk1"/>
                          </a:solidFill>
                        </a:rPr>
                        <a:t>찜 목록(FILLED)</a:t>
                      </a:r>
                      <a:endParaRPr sz="800"/>
                    </a:p>
                  </a:txBody>
                  <a:tcPr marT="36000" marB="36000" marR="54000" marL="540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Screen ID</a:t>
                      </a:r>
                      <a:endParaRPr b="1" sz="800"/>
                    </a:p>
                  </a:txBody>
                  <a:tcPr marT="36000" marB="36000" marR="54000" marL="54000" anchor="ctr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>
                          <a:solidFill>
                            <a:schemeClr val="dk1"/>
                          </a:solidFill>
                        </a:rPr>
                        <a:t>MYLI</a:t>
                      </a:r>
                      <a:r>
                        <a:rPr lang="en-GB" sz="700">
                          <a:solidFill>
                            <a:schemeClr val="dk1"/>
                          </a:solidFill>
                        </a:rPr>
                        <a:t>_10001</a:t>
                      </a:r>
                      <a:endParaRPr sz="800"/>
                    </a:p>
                  </a:txBody>
                  <a:tcPr marT="36000" marB="36000" marR="54000" marL="540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Author</a:t>
                      </a:r>
                      <a:endParaRPr b="1" sz="800"/>
                    </a:p>
                  </a:txBody>
                  <a:tcPr marT="36000" marB="36000" marR="54000" marL="54000" anchor="ctr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/>
                        <a:t>이윤화</a:t>
                      </a:r>
                      <a:endParaRPr sz="800"/>
                    </a:p>
                  </a:txBody>
                  <a:tcPr marT="36000" marB="36000" marR="54000" marL="540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Date</a:t>
                      </a:r>
                      <a:endParaRPr b="1" sz="800"/>
                    </a:p>
                  </a:txBody>
                  <a:tcPr marT="36000" marB="36000" marR="54000" marL="54000" anchor="ctr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</a:rPr>
                        <a:t>2022.04.30</a:t>
                      </a:r>
                      <a:endParaRPr sz="800"/>
                    </a:p>
                  </a:txBody>
                  <a:tcPr marT="36000" marB="36000" marR="54000" marL="54000" anchor="ctr"/>
                </a:tc>
              </a:tr>
              <a:tr h="234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Screen Path</a:t>
                      </a:r>
                      <a:endParaRPr b="1" sz="800"/>
                    </a:p>
                  </a:txBody>
                  <a:tcPr marT="36000" marB="36000" marR="54000" marL="54000" anchor="ctr">
                    <a:solidFill>
                      <a:schemeClr val="lt2"/>
                    </a:solidFill>
                  </a:tcPr>
                </a:tc>
                <a:tc gridSpan="7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</a:rPr>
                        <a:t>HOME&gt;로그인&gt;MYLIST&gt;상세보기</a:t>
                      </a:r>
                      <a:endParaRPr sz="800"/>
                    </a:p>
                  </a:txBody>
                  <a:tcPr marT="36000" marB="36000" marR="54000" marL="54000" anchor="ctr"/>
                </a:tc>
                <a:tc hMerge="1"/>
                <a:tc hMerge="1"/>
                <a:tc hMerge="1"/>
                <a:tc hMerge="1"/>
                <a:tc hMerge="1"/>
                <a:tc hMerge="1"/>
              </a:tr>
            </a:tbl>
          </a:graphicData>
        </a:graphic>
      </p:graphicFrame>
      <p:sp>
        <p:nvSpPr>
          <p:cNvPr id="893" name="Google Shape;893;p63"/>
          <p:cNvSpPr/>
          <p:nvPr/>
        </p:nvSpPr>
        <p:spPr>
          <a:xfrm>
            <a:off x="2344400" y="844050"/>
            <a:ext cx="3460200" cy="7482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4" name="Google Shape;894;p63"/>
          <p:cNvSpPr/>
          <p:nvPr/>
        </p:nvSpPr>
        <p:spPr>
          <a:xfrm>
            <a:off x="2515575" y="959200"/>
            <a:ext cx="373500" cy="373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5" name="Google Shape;895;p63"/>
          <p:cNvSpPr txBox="1"/>
          <p:nvPr/>
        </p:nvSpPr>
        <p:spPr>
          <a:xfrm>
            <a:off x="2994075" y="851650"/>
            <a:ext cx="2406900" cy="4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900"/>
              <a:t>Chuther츄더[문에스더]</a:t>
            </a:r>
            <a:endParaRPr b="1" sz="9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구독 150만명  |  #음악  #10대_인기</a:t>
            </a:r>
            <a:endParaRPr sz="600"/>
          </a:p>
        </p:txBody>
      </p:sp>
      <p:sp>
        <p:nvSpPr>
          <p:cNvPr id="896" name="Google Shape;896;p63"/>
          <p:cNvSpPr/>
          <p:nvPr/>
        </p:nvSpPr>
        <p:spPr>
          <a:xfrm>
            <a:off x="5429263" y="1052557"/>
            <a:ext cx="183300" cy="184500"/>
          </a:xfrm>
          <a:prstGeom prst="heart">
            <a:avLst/>
          </a:prstGeom>
          <a:solidFill>
            <a:srgbClr val="9E9E9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7" name="Google Shape;897;p63"/>
          <p:cNvSpPr txBox="1"/>
          <p:nvPr/>
        </p:nvSpPr>
        <p:spPr>
          <a:xfrm>
            <a:off x="3358125" y="4476872"/>
            <a:ext cx="1428300" cy="1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36000" spcFirstLastPara="1" rIns="36000" wrap="square" tIns="360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solidFill>
                  <a:srgbClr val="4A86E8"/>
                </a:solidFill>
              </a:rPr>
              <a:t>SCROLL ↓</a:t>
            </a:r>
            <a:endParaRPr b="1" sz="800">
              <a:solidFill>
                <a:srgbClr val="4A86E8"/>
              </a:solidFill>
            </a:endParaRPr>
          </a:p>
        </p:txBody>
      </p:sp>
      <p:sp>
        <p:nvSpPr>
          <p:cNvPr id="898" name="Google Shape;898;p63"/>
          <p:cNvSpPr/>
          <p:nvPr/>
        </p:nvSpPr>
        <p:spPr>
          <a:xfrm>
            <a:off x="3602450" y="1287850"/>
            <a:ext cx="944100" cy="2157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자세히보기</a:t>
            </a:r>
            <a:endParaRPr sz="600"/>
          </a:p>
        </p:txBody>
      </p:sp>
      <p:grpSp>
        <p:nvGrpSpPr>
          <p:cNvPr id="899" name="Google Shape;899;p63"/>
          <p:cNvGrpSpPr/>
          <p:nvPr/>
        </p:nvGrpSpPr>
        <p:grpSpPr>
          <a:xfrm>
            <a:off x="2344400" y="1693675"/>
            <a:ext cx="1106400" cy="982525"/>
            <a:chOff x="1943050" y="2941725"/>
            <a:chExt cx="1106400" cy="982525"/>
          </a:xfrm>
        </p:grpSpPr>
        <p:grpSp>
          <p:nvGrpSpPr>
            <p:cNvPr id="900" name="Google Shape;900;p63"/>
            <p:cNvGrpSpPr/>
            <p:nvPr/>
          </p:nvGrpSpPr>
          <p:grpSpPr>
            <a:xfrm>
              <a:off x="1943050" y="2941725"/>
              <a:ext cx="1106400" cy="748200"/>
              <a:chOff x="1943050" y="2941725"/>
              <a:chExt cx="1106400" cy="748200"/>
            </a:xfrm>
          </p:grpSpPr>
          <p:sp>
            <p:nvSpPr>
              <p:cNvPr id="901" name="Google Shape;901;p63"/>
              <p:cNvSpPr/>
              <p:nvPr/>
            </p:nvSpPr>
            <p:spPr>
              <a:xfrm>
                <a:off x="1943050" y="2941725"/>
                <a:ext cx="1106400" cy="748200"/>
              </a:xfrm>
              <a:prstGeom prst="roundRect">
                <a:avLst>
                  <a:gd fmla="val 16667" name="adj"/>
                </a:avLst>
              </a:prstGeom>
              <a:solidFill>
                <a:schemeClr val="lt2"/>
              </a:solidFill>
              <a:ln cap="flat" cmpd="sng" w="9525">
                <a:solidFill>
                  <a:srgbClr val="9E9E9E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2" name="Google Shape;902;p63"/>
              <p:cNvSpPr/>
              <p:nvPr/>
            </p:nvSpPr>
            <p:spPr>
              <a:xfrm rot="-1845763">
                <a:off x="2343316" y="3172560"/>
                <a:ext cx="249275" cy="215781"/>
              </a:xfrm>
              <a:prstGeom prst="triangle">
                <a:avLst>
                  <a:gd fmla="val 50000" name="adj"/>
                </a:avLst>
              </a:prstGeom>
              <a:solidFill>
                <a:schemeClr val="lt1"/>
              </a:solidFill>
              <a:ln cap="flat" cmpd="sng" w="9525">
                <a:solidFill>
                  <a:srgbClr val="9E9E9E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903" name="Google Shape;903;p63"/>
            <p:cNvSpPr/>
            <p:nvPr/>
          </p:nvSpPr>
          <p:spPr>
            <a:xfrm>
              <a:off x="1952225" y="3708550"/>
              <a:ext cx="1097100" cy="215700"/>
            </a:xfrm>
            <a:prstGeom prst="roundRect">
              <a:avLst>
                <a:gd fmla="val 0" name="adj"/>
              </a:avLst>
            </a:prstGeom>
            <a:solidFill>
              <a:schemeClr val="lt1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600">
                  <a:solidFill>
                    <a:srgbClr val="9E9E9E"/>
                  </a:solidFill>
                </a:rPr>
                <a:t>영상제목</a:t>
              </a:r>
              <a:endParaRPr sz="600">
                <a:solidFill>
                  <a:srgbClr val="9E9E9E"/>
                </a:solidFill>
              </a:endParaRPr>
            </a:p>
          </p:txBody>
        </p:sp>
      </p:grpSp>
      <p:grpSp>
        <p:nvGrpSpPr>
          <p:cNvPr id="904" name="Google Shape;904;p63"/>
          <p:cNvGrpSpPr/>
          <p:nvPr/>
        </p:nvGrpSpPr>
        <p:grpSpPr>
          <a:xfrm>
            <a:off x="3519075" y="1693675"/>
            <a:ext cx="1106400" cy="982525"/>
            <a:chOff x="1943050" y="2941725"/>
            <a:chExt cx="1106400" cy="982525"/>
          </a:xfrm>
        </p:grpSpPr>
        <p:grpSp>
          <p:nvGrpSpPr>
            <p:cNvPr id="905" name="Google Shape;905;p63"/>
            <p:cNvGrpSpPr/>
            <p:nvPr/>
          </p:nvGrpSpPr>
          <p:grpSpPr>
            <a:xfrm>
              <a:off x="1943050" y="2941725"/>
              <a:ext cx="1106400" cy="748200"/>
              <a:chOff x="1943050" y="2941725"/>
              <a:chExt cx="1106400" cy="748200"/>
            </a:xfrm>
          </p:grpSpPr>
          <p:sp>
            <p:nvSpPr>
              <p:cNvPr id="906" name="Google Shape;906;p63"/>
              <p:cNvSpPr/>
              <p:nvPr/>
            </p:nvSpPr>
            <p:spPr>
              <a:xfrm>
                <a:off x="1943050" y="2941725"/>
                <a:ext cx="1106400" cy="748200"/>
              </a:xfrm>
              <a:prstGeom prst="roundRect">
                <a:avLst>
                  <a:gd fmla="val 16667" name="adj"/>
                </a:avLst>
              </a:prstGeom>
              <a:solidFill>
                <a:schemeClr val="lt2"/>
              </a:solidFill>
              <a:ln cap="flat" cmpd="sng" w="9525">
                <a:solidFill>
                  <a:srgbClr val="9E9E9E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7" name="Google Shape;907;p63"/>
              <p:cNvSpPr/>
              <p:nvPr/>
            </p:nvSpPr>
            <p:spPr>
              <a:xfrm rot="-1845763">
                <a:off x="2343316" y="3172560"/>
                <a:ext cx="249275" cy="215781"/>
              </a:xfrm>
              <a:prstGeom prst="triangle">
                <a:avLst>
                  <a:gd fmla="val 50000" name="adj"/>
                </a:avLst>
              </a:prstGeom>
              <a:solidFill>
                <a:schemeClr val="lt1"/>
              </a:solidFill>
              <a:ln cap="flat" cmpd="sng" w="9525">
                <a:solidFill>
                  <a:srgbClr val="9E9E9E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908" name="Google Shape;908;p63"/>
            <p:cNvSpPr/>
            <p:nvPr/>
          </p:nvSpPr>
          <p:spPr>
            <a:xfrm>
              <a:off x="1952225" y="3708550"/>
              <a:ext cx="1097100" cy="215700"/>
            </a:xfrm>
            <a:prstGeom prst="roundRect">
              <a:avLst>
                <a:gd fmla="val 0" name="adj"/>
              </a:avLst>
            </a:prstGeom>
            <a:solidFill>
              <a:schemeClr val="lt1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600">
                  <a:solidFill>
                    <a:srgbClr val="9E9E9E"/>
                  </a:solidFill>
                </a:rPr>
                <a:t>영상제목</a:t>
              </a:r>
              <a:endParaRPr sz="600">
                <a:solidFill>
                  <a:srgbClr val="9E9E9E"/>
                </a:solidFill>
              </a:endParaRPr>
            </a:p>
          </p:txBody>
        </p:sp>
      </p:grpSp>
      <p:grpSp>
        <p:nvGrpSpPr>
          <p:cNvPr id="909" name="Google Shape;909;p63"/>
          <p:cNvGrpSpPr/>
          <p:nvPr/>
        </p:nvGrpSpPr>
        <p:grpSpPr>
          <a:xfrm>
            <a:off x="4693750" y="1693675"/>
            <a:ext cx="1106400" cy="982525"/>
            <a:chOff x="4292400" y="2897275"/>
            <a:chExt cx="1106400" cy="982525"/>
          </a:xfrm>
        </p:grpSpPr>
        <p:grpSp>
          <p:nvGrpSpPr>
            <p:cNvPr id="910" name="Google Shape;910;p63"/>
            <p:cNvGrpSpPr/>
            <p:nvPr/>
          </p:nvGrpSpPr>
          <p:grpSpPr>
            <a:xfrm>
              <a:off x="4292400" y="2897275"/>
              <a:ext cx="1106400" cy="748200"/>
              <a:chOff x="1943050" y="2941725"/>
              <a:chExt cx="1106400" cy="748200"/>
            </a:xfrm>
          </p:grpSpPr>
          <p:sp>
            <p:nvSpPr>
              <p:cNvPr id="911" name="Google Shape;911;p63"/>
              <p:cNvSpPr/>
              <p:nvPr/>
            </p:nvSpPr>
            <p:spPr>
              <a:xfrm>
                <a:off x="1943050" y="2941725"/>
                <a:ext cx="1106400" cy="748200"/>
              </a:xfrm>
              <a:prstGeom prst="roundRect">
                <a:avLst>
                  <a:gd fmla="val 16667" name="adj"/>
                </a:avLst>
              </a:prstGeom>
              <a:solidFill>
                <a:schemeClr val="lt2"/>
              </a:solidFill>
              <a:ln cap="flat" cmpd="sng" w="9525">
                <a:solidFill>
                  <a:srgbClr val="9E9E9E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2" name="Google Shape;912;p63"/>
              <p:cNvSpPr/>
              <p:nvPr/>
            </p:nvSpPr>
            <p:spPr>
              <a:xfrm rot="-1845763">
                <a:off x="2343316" y="3172560"/>
                <a:ext cx="249275" cy="215781"/>
              </a:xfrm>
              <a:prstGeom prst="triangle">
                <a:avLst>
                  <a:gd fmla="val 50000" name="adj"/>
                </a:avLst>
              </a:prstGeom>
              <a:solidFill>
                <a:schemeClr val="lt1"/>
              </a:solidFill>
              <a:ln cap="flat" cmpd="sng" w="9525">
                <a:solidFill>
                  <a:srgbClr val="9E9E9E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913" name="Google Shape;913;p63"/>
            <p:cNvSpPr/>
            <p:nvPr/>
          </p:nvSpPr>
          <p:spPr>
            <a:xfrm>
              <a:off x="4301575" y="3664100"/>
              <a:ext cx="1097100" cy="215700"/>
            </a:xfrm>
            <a:prstGeom prst="roundRect">
              <a:avLst>
                <a:gd fmla="val 0" name="adj"/>
              </a:avLst>
            </a:prstGeom>
            <a:solidFill>
              <a:schemeClr val="lt1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600">
                  <a:solidFill>
                    <a:srgbClr val="9E9E9E"/>
                  </a:solidFill>
                </a:rPr>
                <a:t>영상제목</a:t>
              </a:r>
              <a:endParaRPr sz="600">
                <a:solidFill>
                  <a:srgbClr val="9E9E9E"/>
                </a:solidFill>
              </a:endParaRPr>
            </a:p>
          </p:txBody>
        </p:sp>
      </p:grpSp>
      <p:grpSp>
        <p:nvGrpSpPr>
          <p:cNvPr id="914" name="Google Shape;914;p63"/>
          <p:cNvGrpSpPr/>
          <p:nvPr/>
        </p:nvGrpSpPr>
        <p:grpSpPr>
          <a:xfrm>
            <a:off x="2344400" y="2777619"/>
            <a:ext cx="3460200" cy="748200"/>
            <a:chOff x="1943050" y="3348944"/>
            <a:chExt cx="3460200" cy="748200"/>
          </a:xfrm>
        </p:grpSpPr>
        <p:sp>
          <p:nvSpPr>
            <p:cNvPr id="915" name="Google Shape;915;p63"/>
            <p:cNvSpPr/>
            <p:nvPr/>
          </p:nvSpPr>
          <p:spPr>
            <a:xfrm>
              <a:off x="1943050" y="3348944"/>
              <a:ext cx="3460200" cy="7482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" name="Google Shape;916;p63"/>
            <p:cNvSpPr txBox="1"/>
            <p:nvPr/>
          </p:nvSpPr>
          <p:spPr>
            <a:xfrm>
              <a:off x="2592725" y="3476744"/>
              <a:ext cx="24069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000">
                  <a:solidFill>
                    <a:schemeClr val="dk1"/>
                  </a:solidFill>
                  <a:highlight>
                    <a:srgbClr val="FFFFFF"/>
                  </a:highlight>
                </a:rPr>
                <a:t>노마드 코더 Nomad Coders</a:t>
              </a:r>
              <a:endParaRPr b="1" sz="1000"/>
            </a:p>
            <a:p>
              <a:pPr indent="0" lvl="0" marL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700"/>
                <a:t>구독 41.6만명  |  #개발  #20대_인기</a:t>
              </a:r>
              <a:endParaRPr sz="700"/>
            </a:p>
          </p:txBody>
        </p:sp>
        <p:sp>
          <p:nvSpPr>
            <p:cNvPr id="917" name="Google Shape;917;p63"/>
            <p:cNvSpPr/>
            <p:nvPr/>
          </p:nvSpPr>
          <p:spPr>
            <a:xfrm>
              <a:off x="5027913" y="3629651"/>
              <a:ext cx="183300" cy="184500"/>
            </a:xfrm>
            <a:prstGeom prst="heart">
              <a:avLst/>
            </a:pr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" name="Google Shape;918;p63"/>
            <p:cNvSpPr/>
            <p:nvPr/>
          </p:nvSpPr>
          <p:spPr>
            <a:xfrm>
              <a:off x="2114200" y="3497594"/>
              <a:ext cx="450900" cy="4509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19" name="Google Shape;919;p63"/>
          <p:cNvGrpSpPr/>
          <p:nvPr/>
        </p:nvGrpSpPr>
        <p:grpSpPr>
          <a:xfrm>
            <a:off x="2344400" y="3627255"/>
            <a:ext cx="3460200" cy="748200"/>
            <a:chOff x="1943050" y="4358880"/>
            <a:chExt cx="3460200" cy="748200"/>
          </a:xfrm>
        </p:grpSpPr>
        <p:sp>
          <p:nvSpPr>
            <p:cNvPr id="920" name="Google Shape;920;p63"/>
            <p:cNvSpPr/>
            <p:nvPr/>
          </p:nvSpPr>
          <p:spPr>
            <a:xfrm>
              <a:off x="1943050" y="4358880"/>
              <a:ext cx="3460200" cy="7482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" name="Google Shape;921;p63"/>
            <p:cNvSpPr txBox="1"/>
            <p:nvPr/>
          </p:nvSpPr>
          <p:spPr>
            <a:xfrm>
              <a:off x="2592725" y="4486680"/>
              <a:ext cx="24069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000"/>
                <a:t>헤이지니 Hey Jini</a:t>
              </a:r>
              <a:endParaRPr b="1" sz="1000"/>
            </a:p>
            <a:p>
              <a:pPr indent="0" lvl="0" marL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700"/>
                <a:t>구독 303만명  |  #키즈  #30대_인기</a:t>
              </a:r>
              <a:endParaRPr sz="700"/>
            </a:p>
          </p:txBody>
        </p:sp>
        <p:sp>
          <p:nvSpPr>
            <p:cNvPr id="922" name="Google Shape;922;p63"/>
            <p:cNvSpPr/>
            <p:nvPr/>
          </p:nvSpPr>
          <p:spPr>
            <a:xfrm>
              <a:off x="5027913" y="4639588"/>
              <a:ext cx="183300" cy="184500"/>
            </a:xfrm>
            <a:prstGeom prst="heart">
              <a:avLst/>
            </a:pr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" name="Google Shape;923;p63"/>
            <p:cNvSpPr/>
            <p:nvPr/>
          </p:nvSpPr>
          <p:spPr>
            <a:xfrm>
              <a:off x="2114200" y="4507530"/>
              <a:ext cx="450900" cy="4509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24" name="Google Shape;924;p63"/>
          <p:cNvSpPr/>
          <p:nvPr/>
        </p:nvSpPr>
        <p:spPr>
          <a:xfrm>
            <a:off x="5691200" y="1965175"/>
            <a:ext cx="205200" cy="205200"/>
          </a:xfrm>
          <a:prstGeom prst="ellipse">
            <a:avLst/>
          </a:prstGeom>
          <a:solidFill>
            <a:srgbClr val="9E9E9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lt1"/>
              </a:solidFill>
            </a:endParaRPr>
          </a:p>
        </p:txBody>
      </p:sp>
      <p:grpSp>
        <p:nvGrpSpPr>
          <p:cNvPr id="925" name="Google Shape;925;p63"/>
          <p:cNvGrpSpPr/>
          <p:nvPr/>
        </p:nvGrpSpPr>
        <p:grpSpPr>
          <a:xfrm>
            <a:off x="6305513" y="4476875"/>
            <a:ext cx="3648300" cy="2160600"/>
            <a:chOff x="3327988" y="2921050"/>
            <a:chExt cx="3648300" cy="2160600"/>
          </a:xfrm>
        </p:grpSpPr>
        <p:sp>
          <p:nvSpPr>
            <p:cNvPr id="926" name="Google Shape;926;p63"/>
            <p:cNvSpPr/>
            <p:nvPr/>
          </p:nvSpPr>
          <p:spPr>
            <a:xfrm>
              <a:off x="3327988" y="2921050"/>
              <a:ext cx="3648300" cy="2160600"/>
            </a:xfrm>
            <a:prstGeom prst="rect">
              <a:avLst/>
            </a:prstGeom>
            <a:solidFill>
              <a:srgbClr val="FAFAFA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927" name="Google Shape;927;p63"/>
            <p:cNvGrpSpPr/>
            <p:nvPr/>
          </p:nvGrpSpPr>
          <p:grpSpPr>
            <a:xfrm>
              <a:off x="3327988" y="3072200"/>
              <a:ext cx="3556450" cy="1832150"/>
              <a:chOff x="558200" y="930900"/>
              <a:chExt cx="3556450" cy="1832150"/>
            </a:xfrm>
          </p:grpSpPr>
          <p:sp>
            <p:nvSpPr>
              <p:cNvPr id="928" name="Google Shape;928;p63"/>
              <p:cNvSpPr/>
              <p:nvPr/>
            </p:nvSpPr>
            <p:spPr>
              <a:xfrm>
                <a:off x="654450" y="930900"/>
                <a:ext cx="3460200" cy="748200"/>
              </a:xfrm>
              <a:prstGeom prst="roundRect">
                <a:avLst>
                  <a:gd fmla="val 16667" name="adj"/>
                </a:avLst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9" name="Google Shape;929;p63"/>
              <p:cNvSpPr/>
              <p:nvPr/>
            </p:nvSpPr>
            <p:spPr>
              <a:xfrm>
                <a:off x="825625" y="1046050"/>
                <a:ext cx="373500" cy="373500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rgbClr val="9E9E9E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0" name="Google Shape;930;p63"/>
              <p:cNvSpPr txBox="1"/>
              <p:nvPr/>
            </p:nvSpPr>
            <p:spPr>
              <a:xfrm>
                <a:off x="1304125" y="938500"/>
                <a:ext cx="2406900" cy="436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GB" sz="900"/>
                  <a:t>Chuther츄더[문에스더]</a:t>
                </a:r>
                <a:endParaRPr b="1" sz="900"/>
              </a:p>
              <a:p>
                <a:pPr indent="0" lvl="0" marL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600"/>
                  <a:t>구독 150만명  |  #음악  #10대_인기</a:t>
                </a:r>
                <a:endParaRPr sz="600"/>
              </a:p>
            </p:txBody>
          </p:sp>
          <p:sp>
            <p:nvSpPr>
              <p:cNvPr id="931" name="Google Shape;931;p63"/>
              <p:cNvSpPr/>
              <p:nvPr/>
            </p:nvSpPr>
            <p:spPr>
              <a:xfrm>
                <a:off x="3739313" y="1139407"/>
                <a:ext cx="183300" cy="184500"/>
              </a:xfrm>
              <a:prstGeom prst="heart">
                <a:avLst/>
              </a:prstGeom>
              <a:solidFill>
                <a:srgbClr val="9E9E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2" name="Google Shape;932;p63"/>
              <p:cNvSpPr/>
              <p:nvPr/>
            </p:nvSpPr>
            <p:spPr>
              <a:xfrm>
                <a:off x="1912500" y="1374700"/>
                <a:ext cx="944100" cy="215700"/>
              </a:xfrm>
              <a:prstGeom prst="roundRect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600"/>
                  <a:t>자세히보기</a:t>
                </a:r>
                <a:endParaRPr sz="600"/>
              </a:p>
            </p:txBody>
          </p:sp>
          <p:grpSp>
            <p:nvGrpSpPr>
              <p:cNvPr id="933" name="Google Shape;933;p63"/>
              <p:cNvGrpSpPr/>
              <p:nvPr/>
            </p:nvGrpSpPr>
            <p:grpSpPr>
              <a:xfrm>
                <a:off x="654450" y="1780525"/>
                <a:ext cx="1106400" cy="982525"/>
                <a:chOff x="1943050" y="2941725"/>
                <a:chExt cx="1106400" cy="982525"/>
              </a:xfrm>
            </p:grpSpPr>
            <p:grpSp>
              <p:nvGrpSpPr>
                <p:cNvPr id="934" name="Google Shape;934;p63"/>
                <p:cNvGrpSpPr/>
                <p:nvPr/>
              </p:nvGrpSpPr>
              <p:grpSpPr>
                <a:xfrm>
                  <a:off x="1943050" y="2941725"/>
                  <a:ext cx="1106400" cy="748200"/>
                  <a:chOff x="1943050" y="2941725"/>
                  <a:chExt cx="1106400" cy="748200"/>
                </a:xfrm>
              </p:grpSpPr>
              <p:sp>
                <p:nvSpPr>
                  <p:cNvPr id="935" name="Google Shape;935;p63"/>
                  <p:cNvSpPr/>
                  <p:nvPr/>
                </p:nvSpPr>
                <p:spPr>
                  <a:xfrm>
                    <a:off x="1943050" y="2941725"/>
                    <a:ext cx="1106400" cy="748200"/>
                  </a:xfrm>
                  <a:prstGeom prst="roundRect">
                    <a:avLst>
                      <a:gd fmla="val 16667" name="adj"/>
                    </a:avLst>
                  </a:prstGeom>
                  <a:solidFill>
                    <a:schemeClr val="lt2"/>
                  </a:solidFill>
                  <a:ln cap="flat" cmpd="sng" w="9525">
                    <a:solidFill>
                      <a:srgbClr val="9E9E9E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936" name="Google Shape;936;p63"/>
                  <p:cNvSpPr/>
                  <p:nvPr/>
                </p:nvSpPr>
                <p:spPr>
                  <a:xfrm rot="-1845763">
                    <a:off x="2343316" y="3172560"/>
                    <a:ext cx="249275" cy="215781"/>
                  </a:xfrm>
                  <a:prstGeom prst="triangle">
                    <a:avLst>
                      <a:gd fmla="val 50000" name="adj"/>
                    </a:avLst>
                  </a:prstGeom>
                  <a:solidFill>
                    <a:schemeClr val="lt1"/>
                  </a:solidFill>
                  <a:ln cap="flat" cmpd="sng" w="9525">
                    <a:solidFill>
                      <a:srgbClr val="9E9E9E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937" name="Google Shape;937;p63"/>
                <p:cNvSpPr/>
                <p:nvPr/>
              </p:nvSpPr>
              <p:spPr>
                <a:xfrm>
                  <a:off x="1952225" y="3708550"/>
                  <a:ext cx="1097100" cy="215700"/>
                </a:xfrm>
                <a:prstGeom prst="roundRect">
                  <a:avLst>
                    <a:gd fmla="val 0" name="adj"/>
                  </a:avLst>
                </a:prstGeom>
                <a:solidFill>
                  <a:schemeClr val="lt1"/>
                </a:solidFill>
                <a:ln cap="flat" cmpd="sng" w="9525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GB" sz="600">
                      <a:solidFill>
                        <a:srgbClr val="9E9E9E"/>
                      </a:solidFill>
                    </a:rPr>
                    <a:t>영상제목</a:t>
                  </a:r>
                  <a:endParaRPr sz="600">
                    <a:solidFill>
                      <a:srgbClr val="9E9E9E"/>
                    </a:solidFill>
                  </a:endParaRPr>
                </a:p>
              </p:txBody>
            </p:sp>
          </p:grpSp>
          <p:grpSp>
            <p:nvGrpSpPr>
              <p:cNvPr id="938" name="Google Shape;938;p63"/>
              <p:cNvGrpSpPr/>
              <p:nvPr/>
            </p:nvGrpSpPr>
            <p:grpSpPr>
              <a:xfrm>
                <a:off x="1829125" y="1780525"/>
                <a:ext cx="1106400" cy="982525"/>
                <a:chOff x="1943050" y="2941725"/>
                <a:chExt cx="1106400" cy="982525"/>
              </a:xfrm>
            </p:grpSpPr>
            <p:grpSp>
              <p:nvGrpSpPr>
                <p:cNvPr id="939" name="Google Shape;939;p63"/>
                <p:cNvGrpSpPr/>
                <p:nvPr/>
              </p:nvGrpSpPr>
              <p:grpSpPr>
                <a:xfrm>
                  <a:off x="1943050" y="2941725"/>
                  <a:ext cx="1106400" cy="748200"/>
                  <a:chOff x="1943050" y="2941725"/>
                  <a:chExt cx="1106400" cy="748200"/>
                </a:xfrm>
              </p:grpSpPr>
              <p:sp>
                <p:nvSpPr>
                  <p:cNvPr id="940" name="Google Shape;940;p63"/>
                  <p:cNvSpPr/>
                  <p:nvPr/>
                </p:nvSpPr>
                <p:spPr>
                  <a:xfrm>
                    <a:off x="1943050" y="2941725"/>
                    <a:ext cx="1106400" cy="748200"/>
                  </a:xfrm>
                  <a:prstGeom prst="roundRect">
                    <a:avLst>
                      <a:gd fmla="val 16667" name="adj"/>
                    </a:avLst>
                  </a:prstGeom>
                  <a:solidFill>
                    <a:schemeClr val="lt2"/>
                  </a:solidFill>
                  <a:ln cap="flat" cmpd="sng" w="9525">
                    <a:solidFill>
                      <a:srgbClr val="9E9E9E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941" name="Google Shape;941;p63"/>
                  <p:cNvSpPr/>
                  <p:nvPr/>
                </p:nvSpPr>
                <p:spPr>
                  <a:xfrm rot="-1845763">
                    <a:off x="2343316" y="3172560"/>
                    <a:ext cx="249275" cy="215781"/>
                  </a:xfrm>
                  <a:prstGeom prst="triangle">
                    <a:avLst>
                      <a:gd fmla="val 50000" name="adj"/>
                    </a:avLst>
                  </a:prstGeom>
                  <a:solidFill>
                    <a:schemeClr val="lt1"/>
                  </a:solidFill>
                  <a:ln cap="flat" cmpd="sng" w="9525">
                    <a:solidFill>
                      <a:srgbClr val="9E9E9E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942" name="Google Shape;942;p63"/>
                <p:cNvSpPr/>
                <p:nvPr/>
              </p:nvSpPr>
              <p:spPr>
                <a:xfrm>
                  <a:off x="1952225" y="3708550"/>
                  <a:ext cx="1097100" cy="215700"/>
                </a:xfrm>
                <a:prstGeom prst="roundRect">
                  <a:avLst>
                    <a:gd fmla="val 0" name="adj"/>
                  </a:avLst>
                </a:prstGeom>
                <a:solidFill>
                  <a:schemeClr val="lt1"/>
                </a:solidFill>
                <a:ln cap="flat" cmpd="sng" w="9525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GB" sz="600">
                      <a:solidFill>
                        <a:srgbClr val="9E9E9E"/>
                      </a:solidFill>
                    </a:rPr>
                    <a:t>영상제목</a:t>
                  </a:r>
                  <a:endParaRPr sz="600">
                    <a:solidFill>
                      <a:srgbClr val="9E9E9E"/>
                    </a:solidFill>
                  </a:endParaRPr>
                </a:p>
              </p:txBody>
            </p:sp>
          </p:grpSp>
          <p:sp>
            <p:nvSpPr>
              <p:cNvPr id="943" name="Google Shape;943;p63"/>
              <p:cNvSpPr/>
              <p:nvPr/>
            </p:nvSpPr>
            <p:spPr>
              <a:xfrm>
                <a:off x="558200" y="2052025"/>
                <a:ext cx="205200" cy="205200"/>
              </a:xfrm>
              <a:prstGeom prst="ellipse">
                <a:avLst/>
              </a:prstGeom>
              <a:solidFill>
                <a:srgbClr val="9E9E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800">
                  <a:solidFill>
                    <a:schemeClr val="lt1"/>
                  </a:solidFill>
                </a:endParaRPr>
              </a:p>
            </p:txBody>
          </p:sp>
          <p:sp>
            <p:nvSpPr>
              <p:cNvPr id="944" name="Google Shape;944;p63"/>
              <p:cNvSpPr/>
              <p:nvPr/>
            </p:nvSpPr>
            <p:spPr>
              <a:xfrm>
                <a:off x="3017550" y="1780525"/>
                <a:ext cx="1097100" cy="982500"/>
              </a:xfrm>
              <a:prstGeom prst="roundRect">
                <a:avLst>
                  <a:gd fmla="val 0" name="adj"/>
                </a:avLst>
              </a:prstGeom>
              <a:solidFill>
                <a:schemeClr val="lt1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800">
                    <a:solidFill>
                      <a:schemeClr val="dk2"/>
                    </a:solidFill>
                  </a:rPr>
                  <a:t>영상 더보기 &gt;</a:t>
                </a:r>
                <a:endParaRPr sz="800">
                  <a:solidFill>
                    <a:schemeClr val="dk2"/>
                  </a:solidFill>
                </a:endParaRPr>
              </a:p>
            </p:txBody>
          </p:sp>
        </p:grpSp>
      </p:grpSp>
      <p:grpSp>
        <p:nvGrpSpPr>
          <p:cNvPr id="945" name="Google Shape;945;p63"/>
          <p:cNvGrpSpPr/>
          <p:nvPr/>
        </p:nvGrpSpPr>
        <p:grpSpPr>
          <a:xfrm>
            <a:off x="-1713525" y="698175"/>
            <a:ext cx="3648300" cy="2747400"/>
            <a:chOff x="-1713525" y="698175"/>
            <a:chExt cx="3648300" cy="2747400"/>
          </a:xfrm>
        </p:grpSpPr>
        <p:sp>
          <p:nvSpPr>
            <p:cNvPr id="946" name="Google Shape;946;p63"/>
            <p:cNvSpPr/>
            <p:nvPr/>
          </p:nvSpPr>
          <p:spPr>
            <a:xfrm>
              <a:off x="-1713525" y="698175"/>
              <a:ext cx="3648300" cy="2747400"/>
            </a:xfrm>
            <a:prstGeom prst="rect">
              <a:avLst/>
            </a:prstGeom>
            <a:solidFill>
              <a:srgbClr val="FAFAFA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" name="Google Shape;947;p63"/>
            <p:cNvSpPr/>
            <p:nvPr/>
          </p:nvSpPr>
          <p:spPr>
            <a:xfrm>
              <a:off x="-1617250" y="844050"/>
              <a:ext cx="3460200" cy="7482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" name="Google Shape;948;p63"/>
            <p:cNvSpPr/>
            <p:nvPr/>
          </p:nvSpPr>
          <p:spPr>
            <a:xfrm>
              <a:off x="-1446075" y="992700"/>
              <a:ext cx="450900" cy="4509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" name="Google Shape;949;p63"/>
            <p:cNvSpPr txBox="1"/>
            <p:nvPr/>
          </p:nvSpPr>
          <p:spPr>
            <a:xfrm>
              <a:off x="-967575" y="971850"/>
              <a:ext cx="24069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000"/>
                <a:t>Chuther츄더[문에스더]</a:t>
              </a:r>
              <a:endParaRPr b="1" sz="1000"/>
            </a:p>
            <a:p>
              <a:pPr indent="0" lvl="0" marL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700"/>
                <a:t>구독 150만명  |  #음악  #10대_인기</a:t>
              </a:r>
              <a:endParaRPr sz="700"/>
            </a:p>
          </p:txBody>
        </p:sp>
        <p:sp>
          <p:nvSpPr>
            <p:cNvPr id="950" name="Google Shape;950;p63"/>
            <p:cNvSpPr/>
            <p:nvPr/>
          </p:nvSpPr>
          <p:spPr>
            <a:xfrm>
              <a:off x="1467613" y="1124757"/>
              <a:ext cx="183300" cy="184500"/>
            </a:xfrm>
            <a:prstGeom prst="heart">
              <a:avLst/>
            </a:pr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951" name="Google Shape;951;p63"/>
            <p:cNvGrpSpPr/>
            <p:nvPr/>
          </p:nvGrpSpPr>
          <p:grpSpPr>
            <a:xfrm>
              <a:off x="-1617250" y="1693669"/>
              <a:ext cx="3460200" cy="748200"/>
              <a:chOff x="1943050" y="3348944"/>
              <a:chExt cx="3460200" cy="748200"/>
            </a:xfrm>
          </p:grpSpPr>
          <p:sp>
            <p:nvSpPr>
              <p:cNvPr id="952" name="Google Shape;952;p63"/>
              <p:cNvSpPr/>
              <p:nvPr/>
            </p:nvSpPr>
            <p:spPr>
              <a:xfrm>
                <a:off x="1943050" y="3348944"/>
                <a:ext cx="3460200" cy="748200"/>
              </a:xfrm>
              <a:prstGeom prst="roundRect">
                <a:avLst>
                  <a:gd fmla="val 16667" name="adj"/>
                </a:avLst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3" name="Google Shape;953;p63"/>
              <p:cNvSpPr txBox="1"/>
              <p:nvPr/>
            </p:nvSpPr>
            <p:spPr>
              <a:xfrm>
                <a:off x="2592725" y="3476744"/>
                <a:ext cx="2406900" cy="492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GB" sz="1000">
                    <a:solidFill>
                      <a:schemeClr val="dk1"/>
                    </a:solidFill>
                    <a:highlight>
                      <a:srgbClr val="FFFFFF"/>
                    </a:highlight>
                  </a:rPr>
                  <a:t>노마드 코더 Nomad Coders</a:t>
                </a:r>
                <a:endParaRPr b="1" sz="1000"/>
              </a:p>
              <a:p>
                <a:pPr indent="0" lvl="0" marL="0" rtl="0" algn="l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700"/>
                  <a:t>구독 41.6만명  |  #개발  #20대_인기</a:t>
                </a:r>
                <a:endParaRPr sz="700"/>
              </a:p>
            </p:txBody>
          </p:sp>
          <p:sp>
            <p:nvSpPr>
              <p:cNvPr id="954" name="Google Shape;954;p63"/>
              <p:cNvSpPr/>
              <p:nvPr/>
            </p:nvSpPr>
            <p:spPr>
              <a:xfrm>
                <a:off x="5027913" y="3629651"/>
                <a:ext cx="183300" cy="184500"/>
              </a:xfrm>
              <a:prstGeom prst="heart">
                <a:avLst/>
              </a:prstGeom>
              <a:solidFill>
                <a:srgbClr val="9E9E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5" name="Google Shape;955;p63"/>
              <p:cNvSpPr/>
              <p:nvPr/>
            </p:nvSpPr>
            <p:spPr>
              <a:xfrm>
                <a:off x="2114200" y="3497594"/>
                <a:ext cx="450900" cy="450900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rgbClr val="9E9E9E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56" name="Google Shape;956;p63"/>
            <p:cNvGrpSpPr/>
            <p:nvPr/>
          </p:nvGrpSpPr>
          <p:grpSpPr>
            <a:xfrm>
              <a:off x="-1617250" y="2543305"/>
              <a:ext cx="3460200" cy="748200"/>
              <a:chOff x="1943050" y="4358880"/>
              <a:chExt cx="3460200" cy="748200"/>
            </a:xfrm>
          </p:grpSpPr>
          <p:sp>
            <p:nvSpPr>
              <p:cNvPr id="957" name="Google Shape;957;p63"/>
              <p:cNvSpPr/>
              <p:nvPr/>
            </p:nvSpPr>
            <p:spPr>
              <a:xfrm>
                <a:off x="1943050" y="4358880"/>
                <a:ext cx="3460200" cy="748200"/>
              </a:xfrm>
              <a:prstGeom prst="roundRect">
                <a:avLst>
                  <a:gd fmla="val 16667" name="adj"/>
                </a:avLst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8" name="Google Shape;958;p63"/>
              <p:cNvSpPr txBox="1"/>
              <p:nvPr/>
            </p:nvSpPr>
            <p:spPr>
              <a:xfrm>
                <a:off x="2592725" y="4486680"/>
                <a:ext cx="2406900" cy="492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GB" sz="1000"/>
                  <a:t>헤이지니 Hey Jini</a:t>
                </a:r>
                <a:endParaRPr b="1" sz="1000"/>
              </a:p>
              <a:p>
                <a:pPr indent="0" lvl="0" marL="0" rtl="0" algn="l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700"/>
                  <a:t>구독 303만명  |  #키즈  #30대_인기</a:t>
                </a:r>
                <a:endParaRPr sz="700"/>
              </a:p>
            </p:txBody>
          </p:sp>
          <p:sp>
            <p:nvSpPr>
              <p:cNvPr id="959" name="Google Shape;959;p63"/>
              <p:cNvSpPr/>
              <p:nvPr/>
            </p:nvSpPr>
            <p:spPr>
              <a:xfrm>
                <a:off x="5027913" y="4639588"/>
                <a:ext cx="183300" cy="184500"/>
              </a:xfrm>
              <a:prstGeom prst="heart">
                <a:avLst/>
              </a:prstGeom>
              <a:solidFill>
                <a:srgbClr val="9E9E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0" name="Google Shape;960;p63"/>
              <p:cNvSpPr/>
              <p:nvPr/>
            </p:nvSpPr>
            <p:spPr>
              <a:xfrm>
                <a:off x="2114200" y="4507530"/>
                <a:ext cx="450900" cy="450900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rgbClr val="9E9E9E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961" name="Google Shape;961;p63"/>
          <p:cNvSpPr/>
          <p:nvPr/>
        </p:nvSpPr>
        <p:spPr>
          <a:xfrm>
            <a:off x="960875" y="1039900"/>
            <a:ext cx="212100" cy="212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46800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lt1"/>
                </a:solidFill>
              </a:rPr>
              <a:t>1</a:t>
            </a:r>
            <a:endParaRPr sz="900">
              <a:solidFill>
                <a:schemeClr val="lt1"/>
              </a:solidFill>
            </a:endParaRPr>
          </a:p>
        </p:txBody>
      </p:sp>
      <p:sp>
        <p:nvSpPr>
          <p:cNvPr id="962" name="Google Shape;962;p63"/>
          <p:cNvSpPr/>
          <p:nvPr/>
        </p:nvSpPr>
        <p:spPr>
          <a:xfrm>
            <a:off x="4361825" y="1209675"/>
            <a:ext cx="212100" cy="212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46800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lt1"/>
                </a:solidFill>
              </a:rPr>
              <a:t>3</a:t>
            </a:r>
            <a:endParaRPr sz="900">
              <a:solidFill>
                <a:schemeClr val="lt1"/>
              </a:solidFill>
            </a:endParaRPr>
          </a:p>
        </p:txBody>
      </p:sp>
      <p:sp>
        <p:nvSpPr>
          <p:cNvPr id="963" name="Google Shape;963;p63"/>
          <p:cNvSpPr/>
          <p:nvPr/>
        </p:nvSpPr>
        <p:spPr>
          <a:xfrm>
            <a:off x="3170100" y="1753075"/>
            <a:ext cx="212100" cy="212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46800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lt1"/>
                </a:solidFill>
              </a:rPr>
              <a:t>4</a:t>
            </a:r>
            <a:endParaRPr sz="900">
              <a:solidFill>
                <a:schemeClr val="lt1"/>
              </a:solidFill>
            </a:endParaRPr>
          </a:p>
        </p:txBody>
      </p:sp>
      <p:sp>
        <p:nvSpPr>
          <p:cNvPr id="964" name="Google Shape;964;p63"/>
          <p:cNvSpPr/>
          <p:nvPr/>
        </p:nvSpPr>
        <p:spPr>
          <a:xfrm>
            <a:off x="9517638" y="5590400"/>
            <a:ext cx="212100" cy="212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46800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lt1"/>
                </a:solidFill>
              </a:rPr>
              <a:t>3</a:t>
            </a:r>
            <a:endParaRPr sz="900">
              <a:solidFill>
                <a:schemeClr val="lt1"/>
              </a:solidFill>
            </a:endParaRPr>
          </a:p>
        </p:txBody>
      </p:sp>
      <p:sp>
        <p:nvSpPr>
          <p:cNvPr id="965" name="Google Shape;965;p63"/>
          <p:cNvSpPr/>
          <p:nvPr/>
        </p:nvSpPr>
        <p:spPr>
          <a:xfrm>
            <a:off x="6093313" y="2973425"/>
            <a:ext cx="212100" cy="212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46800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lt1"/>
                </a:solidFill>
              </a:rPr>
              <a:t>5</a:t>
            </a:r>
            <a:endParaRPr sz="900">
              <a:solidFill>
                <a:schemeClr val="lt1"/>
              </a:solidFill>
            </a:endParaRPr>
          </a:p>
        </p:txBody>
      </p:sp>
      <p:cxnSp>
        <p:nvCxnSpPr>
          <p:cNvPr id="966" name="Google Shape;966;p63"/>
          <p:cNvCxnSpPr>
            <a:stCxn id="965" idx="4"/>
            <a:endCxn id="943" idx="2"/>
          </p:cNvCxnSpPr>
          <p:nvPr/>
        </p:nvCxnSpPr>
        <p:spPr>
          <a:xfrm flipH="1" rot="-5400000">
            <a:off x="4919413" y="4465475"/>
            <a:ext cx="2666100" cy="106200"/>
          </a:xfrm>
          <a:prstGeom prst="bentConnector2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67" name="Google Shape;967;p63"/>
          <p:cNvCxnSpPr>
            <a:stCxn id="965" idx="0"/>
            <a:endCxn id="924" idx="6"/>
          </p:cNvCxnSpPr>
          <p:nvPr/>
        </p:nvCxnSpPr>
        <p:spPr>
          <a:xfrm flipH="1" rot="5400000">
            <a:off x="5595013" y="2369075"/>
            <a:ext cx="905700" cy="303000"/>
          </a:xfrm>
          <a:prstGeom prst="bentConnector2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68" name="Google Shape;968;p63"/>
          <p:cNvSpPr/>
          <p:nvPr/>
        </p:nvSpPr>
        <p:spPr>
          <a:xfrm>
            <a:off x="4973200" y="1039900"/>
            <a:ext cx="212100" cy="212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46800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lt1"/>
                </a:solidFill>
              </a:rPr>
              <a:t>2</a:t>
            </a:r>
            <a:endParaRPr sz="9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8"/>
          <p:cNvSpPr txBox="1"/>
          <p:nvPr/>
        </p:nvSpPr>
        <p:spPr>
          <a:xfrm>
            <a:off x="4799900" y="1365000"/>
            <a:ext cx="38700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일반적인 인플루언서 플랫폼은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accent1"/>
                </a:solidFill>
              </a:rPr>
              <a:t>공동구매, 광고주-인플루언서 연결,</a:t>
            </a:r>
            <a:endParaRPr b="1">
              <a:solidFill>
                <a:schemeClr val="accent1"/>
              </a:solidFill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accent1"/>
                </a:solidFill>
              </a:rPr>
              <a:t>인플루언서 마케팅분석</a:t>
            </a:r>
            <a:r>
              <a:rPr b="1" lang="en-GB">
                <a:solidFill>
                  <a:schemeClr val="accent5"/>
                </a:solidFill>
              </a:rPr>
              <a:t> </a:t>
            </a:r>
            <a:r>
              <a:rPr lang="en-GB">
                <a:solidFill>
                  <a:schemeClr val="dk1"/>
                </a:solidFill>
              </a:rPr>
              <a:t>을 주로 제공하고 있다.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사용자의 관심사에 맞춘 인플루언서를 추천하여 쉽고 빠르게 찾을 수 있도록 도와주는 플랫폼, </a:t>
            </a:r>
            <a:r>
              <a:rPr b="1" lang="en-GB">
                <a:solidFill>
                  <a:schemeClr val="lt1"/>
                </a:solidFill>
                <a:highlight>
                  <a:schemeClr val="accent1"/>
                </a:highlight>
              </a:rPr>
              <a:t>‘마인플루언서’</a:t>
            </a:r>
            <a:r>
              <a:rPr lang="en-GB">
                <a:solidFill>
                  <a:schemeClr val="dk1"/>
                </a:solidFill>
              </a:rPr>
              <a:t>를 기획하게 되었다.</a:t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125" name="Google Shape;125;p28"/>
          <p:cNvCxnSpPr/>
          <p:nvPr/>
        </p:nvCxnSpPr>
        <p:spPr>
          <a:xfrm>
            <a:off x="4396800" y="573000"/>
            <a:ext cx="0" cy="39975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6" name="Google Shape;126;p28"/>
          <p:cNvSpPr txBox="1"/>
          <p:nvPr/>
        </p:nvSpPr>
        <p:spPr>
          <a:xfrm>
            <a:off x="735800" y="558925"/>
            <a:ext cx="2023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주 타겟층 &amp; 기획의도</a:t>
            </a:r>
            <a:endParaRPr b="1"/>
          </a:p>
        </p:txBody>
      </p:sp>
      <p:sp>
        <p:nvSpPr>
          <p:cNvPr id="127" name="Google Shape;127;p28"/>
          <p:cNvSpPr/>
          <p:nvPr/>
        </p:nvSpPr>
        <p:spPr>
          <a:xfrm>
            <a:off x="812000" y="1800600"/>
            <a:ext cx="1542300" cy="15423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</a:rPr>
              <a:t>일반인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28" name="Google Shape;128;p28"/>
          <p:cNvSpPr/>
          <p:nvPr/>
        </p:nvSpPr>
        <p:spPr>
          <a:xfrm>
            <a:off x="2271646" y="1800600"/>
            <a:ext cx="1542300" cy="15423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accent1"/>
                </a:solidFill>
              </a:rPr>
              <a:t>10~30대</a:t>
            </a:r>
            <a:endParaRPr sz="160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64"/>
          <p:cNvSpPr/>
          <p:nvPr/>
        </p:nvSpPr>
        <p:spPr>
          <a:xfrm>
            <a:off x="4340450" y="1618000"/>
            <a:ext cx="2524800" cy="1689300"/>
          </a:xfrm>
          <a:prstGeom prst="roundRect">
            <a:avLst>
              <a:gd fmla="val 13873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974" name="Google Shape;974;p64"/>
          <p:cNvSpPr/>
          <p:nvPr/>
        </p:nvSpPr>
        <p:spPr>
          <a:xfrm>
            <a:off x="399850" y="1014025"/>
            <a:ext cx="3648300" cy="3838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975" name="Google Shape;975;p64"/>
          <p:cNvGraphicFramePr/>
          <p:nvPr/>
        </p:nvGraphicFramePr>
        <p:xfrm>
          <a:off x="736040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{1029666C-75EA-48AA-956D-8CBDA7290E32}</a:tableStyleId>
              </a:tblPr>
              <a:tblGrid>
                <a:gridCol w="308000"/>
                <a:gridCol w="1475575"/>
              </a:tblGrid>
              <a:tr h="232725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Description</a:t>
                      </a:r>
                      <a:endParaRPr b="1" sz="800"/>
                    </a:p>
                  </a:txBody>
                  <a:tcPr marT="36000" marB="36000" marR="54000" marL="54000" anchor="ctr">
                    <a:solidFill>
                      <a:schemeClr val="lt2"/>
                    </a:solidFill>
                  </a:tcPr>
                </a:tc>
                <a:tc hMerge="1"/>
              </a:tr>
              <a:tr h="232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1</a:t>
                      </a:r>
                      <a:endParaRPr b="1" sz="800"/>
                    </a:p>
                  </a:txBody>
                  <a:tcPr marT="36000" marB="36000" marR="54000" marL="540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/>
                        <a:t>찜 버튼 클릭시, 삭제확인 알림창 팝업</a:t>
                      </a:r>
                      <a:endParaRPr sz="800"/>
                    </a:p>
                  </a:txBody>
                  <a:tcPr marT="36000" marB="36000" marR="54000" marL="54000" anchor="ctr"/>
                </a:tc>
              </a:tr>
              <a:tr h="232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2</a:t>
                      </a:r>
                      <a:endParaRPr b="1" sz="800"/>
                    </a:p>
                  </a:txBody>
                  <a:tcPr marT="36000" marB="36000" marR="54000" marL="540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/>
                        <a:t>취소버튼 클릭시, 취소완료 알림창 팝업</a:t>
                      </a:r>
                      <a:endParaRPr sz="800"/>
                    </a:p>
                  </a:txBody>
                  <a:tcPr marT="36000" marB="36000" marR="54000" marL="54000" anchor="ctr"/>
                </a:tc>
              </a:tr>
              <a:tr h="232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3</a:t>
                      </a:r>
                      <a:endParaRPr b="1" sz="800"/>
                    </a:p>
                  </a:txBody>
                  <a:tcPr marT="36000" marB="36000" marR="54000" marL="540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/>
                        <a:t>삭제버튼 클릭시, 삭제완료 알림창 팝업</a:t>
                      </a:r>
                      <a:endParaRPr sz="800"/>
                    </a:p>
                  </a:txBody>
                  <a:tcPr marT="36000" marB="36000" marR="54000" marL="54000" anchor="ctr"/>
                </a:tc>
              </a:tr>
              <a:tr h="232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4</a:t>
                      </a:r>
                      <a:endParaRPr b="1" sz="800"/>
                    </a:p>
                  </a:txBody>
                  <a:tcPr marT="36000" marB="36000" marR="54000" marL="540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/>
                        <a:t>취소완료 알림창</a:t>
                      </a:r>
                      <a:endParaRPr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/>
                        <a:t>1. </a:t>
                      </a:r>
                      <a:r>
                        <a:rPr lang="en-GB" sz="800"/>
                        <a:t>알림창 5초 뒤 자동닫기</a:t>
                      </a:r>
                      <a:endParaRPr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/>
                        <a:t>2. 확인버튼 클릭시 닫기</a:t>
                      </a:r>
                      <a:endParaRPr sz="800"/>
                    </a:p>
                  </a:txBody>
                  <a:tcPr marT="36000" marB="36000" marR="54000" marL="54000" anchor="ctr"/>
                </a:tc>
              </a:tr>
              <a:tr h="232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5</a:t>
                      </a:r>
                      <a:endParaRPr b="1" sz="800"/>
                    </a:p>
                  </a:txBody>
                  <a:tcPr marT="36000" marB="36000" marR="54000" marL="540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/>
                        <a:t>삭제완료 알림창</a:t>
                      </a:r>
                      <a:endParaRPr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/>
                        <a:t>1. </a:t>
                      </a:r>
                      <a:r>
                        <a:rPr lang="en-GB" sz="800"/>
                        <a:t>알림창 5초 뒤 자동닫기</a:t>
                      </a:r>
                      <a:endParaRPr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/>
                        <a:t>2. 실행취소 클릭시 삭제취소(Rollback), 실행취소 알림창 팝업</a:t>
                      </a:r>
                      <a:endParaRPr sz="800"/>
                    </a:p>
                  </a:txBody>
                  <a:tcPr marT="36000" marB="36000" marR="54000" marL="54000" anchor="ctr"/>
                </a:tc>
              </a:tr>
              <a:tr h="232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6</a:t>
                      </a:r>
                      <a:endParaRPr b="1" sz="800"/>
                    </a:p>
                  </a:txBody>
                  <a:tcPr marT="36000" marB="36000" marR="54000" marL="540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/>
                        <a:t>3. 확인버튼 클릭시 닫기, 삭제완료된 MYLIST 확인가능</a:t>
                      </a:r>
                      <a:endParaRPr sz="800"/>
                    </a:p>
                  </a:txBody>
                  <a:tcPr marT="36000" marB="36000" marR="54000" marL="54000" anchor="ctr"/>
                </a:tc>
              </a:tr>
              <a:tr h="232725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Notes</a:t>
                      </a:r>
                      <a:endParaRPr b="1" sz="800"/>
                    </a:p>
                  </a:txBody>
                  <a:tcPr marT="36000" marB="36000" marR="54000" marL="54000" anchor="ctr">
                    <a:solidFill>
                      <a:schemeClr val="lt2"/>
                    </a:solidFill>
                  </a:tcPr>
                </a:tc>
                <a:tc hMerge="1"/>
              </a:tr>
              <a:tr h="232725"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</a:rPr>
                        <a:t>비로그인 유저는 메뉴 접근 불가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36000" marB="36000" marR="54000" marL="54000" anchor="ctr"/>
                </a:tc>
                <a:tc hMerge="1"/>
              </a:tr>
              <a:tr h="232725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Related ID</a:t>
                      </a:r>
                      <a:endParaRPr b="1" sz="800"/>
                    </a:p>
                  </a:txBody>
                  <a:tcPr marT="36000" marB="36000" marR="54000" marL="54000" anchor="ctr">
                    <a:solidFill>
                      <a:schemeClr val="lt2"/>
                    </a:solidFill>
                  </a:tcPr>
                </a:tc>
                <a:tc hMerge="1"/>
              </a:tr>
              <a:tr h="232725"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36000" marB="36000" marR="54000" marL="54000" anchor="ctr"/>
                </a:tc>
                <a:tc hMerge="1"/>
              </a:tr>
            </a:tbl>
          </a:graphicData>
        </a:graphic>
      </p:graphicFrame>
      <p:graphicFrame>
        <p:nvGraphicFramePr>
          <p:cNvPr id="976" name="Google Shape;976;p64"/>
          <p:cNvGraphicFramePr/>
          <p:nvPr/>
        </p:nvGraphicFramePr>
        <p:xfrm>
          <a:off x="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{1029666C-75EA-48AA-956D-8CBDA7290E32}</a:tableStyleId>
              </a:tblPr>
              <a:tblGrid>
                <a:gridCol w="920050"/>
                <a:gridCol w="1782300"/>
                <a:gridCol w="625650"/>
                <a:gridCol w="898200"/>
                <a:gridCol w="636550"/>
                <a:gridCol w="717700"/>
                <a:gridCol w="632350"/>
                <a:gridCol w="1147600"/>
              </a:tblGrid>
              <a:tr h="234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Page Title</a:t>
                      </a:r>
                      <a:endParaRPr b="1" sz="800"/>
                    </a:p>
                  </a:txBody>
                  <a:tcPr marT="36000" marB="36000" marR="54000" marL="54000" anchor="ctr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700">
                          <a:solidFill>
                            <a:schemeClr val="dk1"/>
                          </a:solidFill>
                        </a:rPr>
                        <a:t>찜 목록(FILLED)</a:t>
                      </a:r>
                      <a:endParaRPr sz="800"/>
                    </a:p>
                  </a:txBody>
                  <a:tcPr marT="36000" marB="36000" marR="54000" marL="540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Screen ID</a:t>
                      </a:r>
                      <a:endParaRPr b="1" sz="800"/>
                    </a:p>
                  </a:txBody>
                  <a:tcPr marT="36000" marB="36000" marR="54000" marL="54000" anchor="ctr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700">
                          <a:solidFill>
                            <a:schemeClr val="dk1"/>
                          </a:solidFill>
                        </a:rPr>
                        <a:t>MYLI_10001</a:t>
                      </a:r>
                      <a:endParaRPr sz="800"/>
                    </a:p>
                  </a:txBody>
                  <a:tcPr marT="36000" marB="36000" marR="54000" marL="540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Author</a:t>
                      </a:r>
                      <a:endParaRPr b="1" sz="800"/>
                    </a:p>
                  </a:txBody>
                  <a:tcPr marT="36000" marB="36000" marR="54000" marL="54000" anchor="ctr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/>
                        <a:t>이윤화</a:t>
                      </a:r>
                      <a:endParaRPr sz="800"/>
                    </a:p>
                  </a:txBody>
                  <a:tcPr marT="36000" marB="36000" marR="54000" marL="540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Date</a:t>
                      </a:r>
                      <a:endParaRPr b="1" sz="800"/>
                    </a:p>
                  </a:txBody>
                  <a:tcPr marT="36000" marB="36000" marR="54000" marL="54000" anchor="ctr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</a:rPr>
                        <a:t>2022.05.02</a:t>
                      </a:r>
                      <a:endParaRPr sz="800"/>
                    </a:p>
                  </a:txBody>
                  <a:tcPr marT="36000" marB="36000" marR="54000" marL="54000" anchor="ctr"/>
                </a:tc>
              </a:tr>
              <a:tr h="234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Screen Path</a:t>
                      </a:r>
                      <a:endParaRPr b="1" sz="800"/>
                    </a:p>
                  </a:txBody>
                  <a:tcPr marT="36000" marB="36000" marR="54000" marL="54000" anchor="ctr">
                    <a:solidFill>
                      <a:schemeClr val="lt2"/>
                    </a:solidFill>
                  </a:tcPr>
                </a:tc>
                <a:tc gridSpan="7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</a:rPr>
                        <a:t>HOME&gt;로그인&gt;MYLIST&gt;단일수정</a:t>
                      </a:r>
                      <a:endParaRPr sz="800"/>
                    </a:p>
                  </a:txBody>
                  <a:tcPr marT="36000" marB="36000" marR="54000" marL="54000" anchor="ctr"/>
                </a:tc>
                <a:tc hMerge="1"/>
                <a:tc hMerge="1"/>
                <a:tc hMerge="1"/>
                <a:tc hMerge="1"/>
                <a:tc hMerge="1"/>
                <a:tc hMerge="1"/>
              </a:tr>
            </a:tbl>
          </a:graphicData>
        </a:graphic>
      </p:graphicFrame>
      <p:grpSp>
        <p:nvGrpSpPr>
          <p:cNvPr id="977" name="Google Shape;977;p64"/>
          <p:cNvGrpSpPr/>
          <p:nvPr/>
        </p:nvGrpSpPr>
        <p:grpSpPr>
          <a:xfrm>
            <a:off x="496125" y="1385175"/>
            <a:ext cx="3460200" cy="748200"/>
            <a:chOff x="1943050" y="1223450"/>
            <a:chExt cx="3460200" cy="748200"/>
          </a:xfrm>
        </p:grpSpPr>
        <p:sp>
          <p:nvSpPr>
            <p:cNvPr id="978" name="Google Shape;978;p64"/>
            <p:cNvSpPr/>
            <p:nvPr/>
          </p:nvSpPr>
          <p:spPr>
            <a:xfrm>
              <a:off x="1943050" y="1223450"/>
              <a:ext cx="3460200" cy="7482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" name="Google Shape;979;p64"/>
            <p:cNvSpPr/>
            <p:nvPr/>
          </p:nvSpPr>
          <p:spPr>
            <a:xfrm>
              <a:off x="2114225" y="1372100"/>
              <a:ext cx="450900" cy="4509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" name="Google Shape;980;p64"/>
            <p:cNvSpPr txBox="1"/>
            <p:nvPr/>
          </p:nvSpPr>
          <p:spPr>
            <a:xfrm>
              <a:off x="2592725" y="1351250"/>
              <a:ext cx="24069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000"/>
                <a:t>Chuther츄더[문에스더]</a:t>
              </a:r>
              <a:endParaRPr b="1" sz="1000"/>
            </a:p>
            <a:p>
              <a:pPr indent="0" lvl="0" marL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700"/>
                <a:t>구독 150만명  |  #음악  #10대_인기</a:t>
              </a:r>
              <a:endParaRPr sz="700"/>
            </a:p>
          </p:txBody>
        </p:sp>
        <p:sp>
          <p:nvSpPr>
            <p:cNvPr id="981" name="Google Shape;981;p64"/>
            <p:cNvSpPr/>
            <p:nvPr/>
          </p:nvSpPr>
          <p:spPr>
            <a:xfrm>
              <a:off x="5027913" y="1504157"/>
              <a:ext cx="183300" cy="184500"/>
            </a:xfrm>
            <a:prstGeom prst="heart">
              <a:avLst/>
            </a:pr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82" name="Google Shape;982;p64"/>
          <p:cNvGrpSpPr/>
          <p:nvPr/>
        </p:nvGrpSpPr>
        <p:grpSpPr>
          <a:xfrm>
            <a:off x="496125" y="2234794"/>
            <a:ext cx="3460200" cy="748200"/>
            <a:chOff x="1943050" y="3348944"/>
            <a:chExt cx="3460200" cy="748200"/>
          </a:xfrm>
        </p:grpSpPr>
        <p:sp>
          <p:nvSpPr>
            <p:cNvPr id="983" name="Google Shape;983;p64"/>
            <p:cNvSpPr/>
            <p:nvPr/>
          </p:nvSpPr>
          <p:spPr>
            <a:xfrm>
              <a:off x="1943050" y="3348944"/>
              <a:ext cx="3460200" cy="7482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" name="Google Shape;984;p64"/>
            <p:cNvSpPr txBox="1"/>
            <p:nvPr/>
          </p:nvSpPr>
          <p:spPr>
            <a:xfrm>
              <a:off x="2592725" y="3476744"/>
              <a:ext cx="24069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000">
                  <a:solidFill>
                    <a:schemeClr val="dk1"/>
                  </a:solidFill>
                  <a:highlight>
                    <a:srgbClr val="FFFFFF"/>
                  </a:highlight>
                </a:rPr>
                <a:t>노마드 코더 Nomad Coders</a:t>
              </a:r>
              <a:endParaRPr b="1" sz="1000"/>
            </a:p>
            <a:p>
              <a:pPr indent="0" lvl="0" marL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700"/>
                <a:t>구독 41.6만명  |  #개발  #20대_인기</a:t>
              </a:r>
              <a:endParaRPr sz="700"/>
            </a:p>
          </p:txBody>
        </p:sp>
        <p:sp>
          <p:nvSpPr>
            <p:cNvPr id="985" name="Google Shape;985;p64"/>
            <p:cNvSpPr/>
            <p:nvPr/>
          </p:nvSpPr>
          <p:spPr>
            <a:xfrm>
              <a:off x="5027913" y="3629651"/>
              <a:ext cx="183300" cy="184500"/>
            </a:xfrm>
            <a:prstGeom prst="heart">
              <a:avLst/>
            </a:pr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" name="Google Shape;986;p64"/>
            <p:cNvSpPr/>
            <p:nvPr/>
          </p:nvSpPr>
          <p:spPr>
            <a:xfrm>
              <a:off x="2114200" y="3497594"/>
              <a:ext cx="450900" cy="4509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87" name="Google Shape;987;p64"/>
          <p:cNvGrpSpPr/>
          <p:nvPr/>
        </p:nvGrpSpPr>
        <p:grpSpPr>
          <a:xfrm>
            <a:off x="496125" y="3084430"/>
            <a:ext cx="3460200" cy="748200"/>
            <a:chOff x="1943050" y="4358880"/>
            <a:chExt cx="3460200" cy="748200"/>
          </a:xfrm>
        </p:grpSpPr>
        <p:sp>
          <p:nvSpPr>
            <p:cNvPr id="988" name="Google Shape;988;p64"/>
            <p:cNvSpPr/>
            <p:nvPr/>
          </p:nvSpPr>
          <p:spPr>
            <a:xfrm>
              <a:off x="1943050" y="4358880"/>
              <a:ext cx="3460200" cy="7482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" name="Google Shape;989;p64"/>
            <p:cNvSpPr txBox="1"/>
            <p:nvPr/>
          </p:nvSpPr>
          <p:spPr>
            <a:xfrm>
              <a:off x="2592725" y="4486680"/>
              <a:ext cx="24069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000"/>
                <a:t>헤이지니 Hey Jini</a:t>
              </a:r>
              <a:endParaRPr b="1" sz="1000"/>
            </a:p>
            <a:p>
              <a:pPr indent="0" lvl="0" marL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700"/>
                <a:t>구독 303만명  |  #키즈  #30대_인기</a:t>
              </a:r>
              <a:endParaRPr sz="700"/>
            </a:p>
          </p:txBody>
        </p:sp>
        <p:sp>
          <p:nvSpPr>
            <p:cNvPr id="990" name="Google Shape;990;p64"/>
            <p:cNvSpPr/>
            <p:nvPr/>
          </p:nvSpPr>
          <p:spPr>
            <a:xfrm>
              <a:off x="5027913" y="4639588"/>
              <a:ext cx="183300" cy="184500"/>
            </a:xfrm>
            <a:prstGeom prst="heart">
              <a:avLst/>
            </a:pr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" name="Google Shape;991;p64"/>
            <p:cNvSpPr/>
            <p:nvPr/>
          </p:nvSpPr>
          <p:spPr>
            <a:xfrm>
              <a:off x="2114200" y="4507530"/>
              <a:ext cx="450900" cy="4509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92" name="Google Shape;992;p64"/>
          <p:cNvGrpSpPr/>
          <p:nvPr/>
        </p:nvGrpSpPr>
        <p:grpSpPr>
          <a:xfrm>
            <a:off x="510260" y="3934050"/>
            <a:ext cx="3460200" cy="748200"/>
            <a:chOff x="1957185" y="5290925"/>
            <a:chExt cx="3460200" cy="748200"/>
          </a:xfrm>
        </p:grpSpPr>
        <p:sp>
          <p:nvSpPr>
            <p:cNvPr id="993" name="Google Shape;993;p64"/>
            <p:cNvSpPr/>
            <p:nvPr/>
          </p:nvSpPr>
          <p:spPr>
            <a:xfrm>
              <a:off x="1957185" y="5290925"/>
              <a:ext cx="3460200" cy="7482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" name="Google Shape;994;p64"/>
            <p:cNvSpPr txBox="1"/>
            <p:nvPr/>
          </p:nvSpPr>
          <p:spPr>
            <a:xfrm>
              <a:off x="2592725" y="5418725"/>
              <a:ext cx="24069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000"/>
                <a:t>인플루언서명</a:t>
              </a:r>
              <a:endParaRPr b="1" sz="1000"/>
            </a:p>
            <a:p>
              <a:pPr indent="0" lvl="0" marL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700"/>
                <a:t>구독 **만명  |  #카테고리  #연령별_인기</a:t>
              </a:r>
              <a:endParaRPr sz="700"/>
            </a:p>
          </p:txBody>
        </p:sp>
        <p:sp>
          <p:nvSpPr>
            <p:cNvPr id="995" name="Google Shape;995;p64"/>
            <p:cNvSpPr/>
            <p:nvPr/>
          </p:nvSpPr>
          <p:spPr>
            <a:xfrm>
              <a:off x="5042863" y="5571633"/>
              <a:ext cx="183300" cy="184500"/>
            </a:xfrm>
            <a:prstGeom prst="heart">
              <a:avLst/>
            </a:pr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" name="Google Shape;996;p64"/>
            <p:cNvSpPr/>
            <p:nvPr/>
          </p:nvSpPr>
          <p:spPr>
            <a:xfrm>
              <a:off x="2114225" y="5439575"/>
              <a:ext cx="450900" cy="4509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7" name="Google Shape;997;p64"/>
          <p:cNvSpPr/>
          <p:nvPr/>
        </p:nvSpPr>
        <p:spPr>
          <a:xfrm>
            <a:off x="505300" y="1088218"/>
            <a:ext cx="535500" cy="2157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chemeClr val="dk2"/>
                </a:solidFill>
              </a:rPr>
              <a:t>#음악</a:t>
            </a:r>
            <a:endParaRPr sz="700">
              <a:solidFill>
                <a:schemeClr val="dk2"/>
              </a:solidFill>
            </a:endParaRPr>
          </a:p>
        </p:txBody>
      </p:sp>
      <p:sp>
        <p:nvSpPr>
          <p:cNvPr id="998" name="Google Shape;998;p64"/>
          <p:cNvSpPr/>
          <p:nvPr/>
        </p:nvSpPr>
        <p:spPr>
          <a:xfrm>
            <a:off x="1109875" y="1088218"/>
            <a:ext cx="535500" cy="2157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chemeClr val="dk2"/>
                </a:solidFill>
              </a:rPr>
              <a:t>#개발</a:t>
            </a:r>
            <a:endParaRPr sz="700">
              <a:solidFill>
                <a:schemeClr val="dk2"/>
              </a:solidFill>
            </a:endParaRPr>
          </a:p>
        </p:txBody>
      </p:sp>
      <p:sp>
        <p:nvSpPr>
          <p:cNvPr id="999" name="Google Shape;999;p64"/>
          <p:cNvSpPr/>
          <p:nvPr/>
        </p:nvSpPr>
        <p:spPr>
          <a:xfrm>
            <a:off x="1714450" y="1088218"/>
            <a:ext cx="535500" cy="2157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chemeClr val="dk2"/>
                </a:solidFill>
              </a:rPr>
              <a:t>#키즈</a:t>
            </a:r>
            <a:endParaRPr sz="700">
              <a:solidFill>
                <a:schemeClr val="dk2"/>
              </a:solidFill>
            </a:endParaRPr>
          </a:p>
        </p:txBody>
      </p:sp>
      <p:sp>
        <p:nvSpPr>
          <p:cNvPr id="1000" name="Google Shape;1000;p64"/>
          <p:cNvSpPr/>
          <p:nvPr/>
        </p:nvSpPr>
        <p:spPr>
          <a:xfrm>
            <a:off x="3642450" y="1564575"/>
            <a:ext cx="212100" cy="212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46800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lt1"/>
                </a:solidFill>
              </a:rPr>
              <a:t>1</a:t>
            </a:r>
            <a:endParaRPr sz="900">
              <a:solidFill>
                <a:schemeClr val="lt1"/>
              </a:solidFill>
            </a:endParaRPr>
          </a:p>
        </p:txBody>
      </p:sp>
      <p:sp>
        <p:nvSpPr>
          <p:cNvPr id="1001" name="Google Shape;1001;p64"/>
          <p:cNvSpPr/>
          <p:nvPr/>
        </p:nvSpPr>
        <p:spPr>
          <a:xfrm rot="10800000">
            <a:off x="4340408" y="2865450"/>
            <a:ext cx="1248300" cy="441900"/>
          </a:xfrm>
          <a:prstGeom prst="round1Rect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1002" name="Google Shape;1002;p64"/>
          <p:cNvSpPr/>
          <p:nvPr/>
        </p:nvSpPr>
        <p:spPr>
          <a:xfrm flipH="1" rot="10800000">
            <a:off x="5617017" y="2865450"/>
            <a:ext cx="1248300" cy="441900"/>
          </a:xfrm>
          <a:prstGeom prst="round1Rect">
            <a:avLst>
              <a:gd fmla="val 50000" name="adj"/>
            </a:avLst>
          </a:prstGeom>
          <a:solidFill>
            <a:srgbClr val="9E9E9E"/>
          </a:solidFill>
          <a:ln cap="flat" cmpd="sng" w="9525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1003" name="Google Shape;1003;p64"/>
          <p:cNvSpPr txBox="1"/>
          <p:nvPr/>
        </p:nvSpPr>
        <p:spPr>
          <a:xfrm>
            <a:off x="4639550" y="2047800"/>
            <a:ext cx="1926600" cy="5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/>
              <a:t>[인플루언서 명]</a:t>
            </a:r>
            <a:r>
              <a:rPr lang="en-GB" sz="900"/>
              <a:t> 을</a:t>
            </a:r>
            <a:endParaRPr sz="900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/>
              <a:t>삭제하시겠습니까?</a:t>
            </a:r>
            <a:endParaRPr sz="900"/>
          </a:p>
        </p:txBody>
      </p:sp>
      <p:sp>
        <p:nvSpPr>
          <p:cNvPr id="1004" name="Google Shape;1004;p64"/>
          <p:cNvSpPr txBox="1"/>
          <p:nvPr/>
        </p:nvSpPr>
        <p:spPr>
          <a:xfrm>
            <a:off x="5626239" y="2932500"/>
            <a:ext cx="12483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900">
                <a:solidFill>
                  <a:schemeClr val="lt1"/>
                </a:solidFill>
              </a:rPr>
              <a:t>삭제하기</a:t>
            </a:r>
            <a:endParaRPr b="1" sz="900">
              <a:solidFill>
                <a:schemeClr val="lt1"/>
              </a:solidFill>
            </a:endParaRPr>
          </a:p>
        </p:txBody>
      </p:sp>
      <p:sp>
        <p:nvSpPr>
          <p:cNvPr id="1005" name="Google Shape;1005;p64"/>
          <p:cNvSpPr txBox="1"/>
          <p:nvPr/>
        </p:nvSpPr>
        <p:spPr>
          <a:xfrm>
            <a:off x="4340522" y="2932500"/>
            <a:ext cx="12483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900">
                <a:solidFill>
                  <a:schemeClr val="dk2"/>
                </a:solidFill>
              </a:rPr>
              <a:t>취소</a:t>
            </a:r>
            <a:endParaRPr b="1" sz="900">
              <a:solidFill>
                <a:schemeClr val="dk2"/>
              </a:solidFill>
            </a:endParaRPr>
          </a:p>
        </p:txBody>
      </p:sp>
      <p:sp>
        <p:nvSpPr>
          <p:cNvPr id="1006" name="Google Shape;1006;p64"/>
          <p:cNvSpPr/>
          <p:nvPr/>
        </p:nvSpPr>
        <p:spPr>
          <a:xfrm>
            <a:off x="5250850" y="2988000"/>
            <a:ext cx="212100" cy="212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46800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lt1"/>
                </a:solidFill>
              </a:rPr>
              <a:t>2</a:t>
            </a:r>
            <a:endParaRPr sz="900">
              <a:solidFill>
                <a:schemeClr val="lt1"/>
              </a:solidFill>
            </a:endParaRPr>
          </a:p>
        </p:txBody>
      </p:sp>
      <p:sp>
        <p:nvSpPr>
          <p:cNvPr id="1007" name="Google Shape;1007;p64"/>
          <p:cNvSpPr/>
          <p:nvPr/>
        </p:nvSpPr>
        <p:spPr>
          <a:xfrm>
            <a:off x="6566150" y="2980350"/>
            <a:ext cx="212100" cy="212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46800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lt1"/>
                </a:solidFill>
              </a:rPr>
              <a:t>3</a:t>
            </a:r>
            <a:endParaRPr sz="900">
              <a:solidFill>
                <a:schemeClr val="lt1"/>
              </a:solidFill>
            </a:endParaRPr>
          </a:p>
        </p:txBody>
      </p:sp>
      <p:sp>
        <p:nvSpPr>
          <p:cNvPr id="1008" name="Google Shape;1008;p64"/>
          <p:cNvSpPr/>
          <p:nvPr/>
        </p:nvSpPr>
        <p:spPr>
          <a:xfrm>
            <a:off x="4313677" y="3744325"/>
            <a:ext cx="2524800" cy="1689300"/>
          </a:xfrm>
          <a:prstGeom prst="roundRect">
            <a:avLst>
              <a:gd fmla="val 13873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1009" name="Google Shape;1009;p64"/>
          <p:cNvSpPr txBox="1"/>
          <p:nvPr/>
        </p:nvSpPr>
        <p:spPr>
          <a:xfrm>
            <a:off x="4612777" y="4196125"/>
            <a:ext cx="19266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/>
              <a:t>취소되었습니다.</a:t>
            </a:r>
            <a:endParaRPr sz="900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900"/>
              <a:t>5 초 후</a:t>
            </a:r>
            <a:r>
              <a:rPr lang="en-GB" sz="900"/>
              <a:t> 자동으로 닫힙니다.</a:t>
            </a:r>
            <a:endParaRPr sz="900"/>
          </a:p>
        </p:txBody>
      </p:sp>
      <p:sp>
        <p:nvSpPr>
          <p:cNvPr id="1010" name="Google Shape;1010;p64"/>
          <p:cNvSpPr/>
          <p:nvPr/>
        </p:nvSpPr>
        <p:spPr>
          <a:xfrm flipH="1" rot="10800000">
            <a:off x="4313977" y="4991775"/>
            <a:ext cx="2524200" cy="441900"/>
          </a:xfrm>
          <a:prstGeom prst="round2SameRect">
            <a:avLst>
              <a:gd fmla="val 50000" name="adj1"/>
              <a:gd fmla="val 0" name="adj2"/>
            </a:avLst>
          </a:prstGeom>
          <a:solidFill>
            <a:schemeClr val="lt2"/>
          </a:solidFill>
          <a:ln cap="flat" cmpd="sng" w="9525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1" name="Google Shape;1011;p64"/>
          <p:cNvSpPr/>
          <p:nvPr/>
        </p:nvSpPr>
        <p:spPr>
          <a:xfrm>
            <a:off x="6367188" y="5106675"/>
            <a:ext cx="212100" cy="212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46800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lt1"/>
                </a:solidFill>
              </a:rPr>
              <a:t>4</a:t>
            </a:r>
            <a:endParaRPr sz="900">
              <a:solidFill>
                <a:schemeClr val="lt1"/>
              </a:solidFill>
            </a:endParaRPr>
          </a:p>
        </p:txBody>
      </p:sp>
      <p:sp>
        <p:nvSpPr>
          <p:cNvPr id="1012" name="Google Shape;1012;p64"/>
          <p:cNvSpPr txBox="1"/>
          <p:nvPr/>
        </p:nvSpPr>
        <p:spPr>
          <a:xfrm>
            <a:off x="4313677" y="5051175"/>
            <a:ext cx="25248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900">
                <a:solidFill>
                  <a:schemeClr val="dk2"/>
                </a:solidFill>
              </a:rPr>
              <a:t>확인</a:t>
            </a:r>
            <a:endParaRPr b="1" sz="900">
              <a:solidFill>
                <a:schemeClr val="dk2"/>
              </a:solidFill>
            </a:endParaRPr>
          </a:p>
        </p:txBody>
      </p:sp>
      <p:sp>
        <p:nvSpPr>
          <p:cNvPr id="1013" name="Google Shape;1013;p64"/>
          <p:cNvSpPr/>
          <p:nvPr/>
        </p:nvSpPr>
        <p:spPr>
          <a:xfrm>
            <a:off x="7004800" y="3744350"/>
            <a:ext cx="2524800" cy="1689300"/>
          </a:xfrm>
          <a:prstGeom prst="roundRect">
            <a:avLst>
              <a:gd fmla="val 13873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1014" name="Google Shape;1014;p64"/>
          <p:cNvSpPr/>
          <p:nvPr/>
        </p:nvSpPr>
        <p:spPr>
          <a:xfrm rot="10800000">
            <a:off x="7004758" y="4991800"/>
            <a:ext cx="1248300" cy="441900"/>
          </a:xfrm>
          <a:prstGeom prst="round1Rect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1015" name="Google Shape;1015;p64"/>
          <p:cNvSpPr/>
          <p:nvPr/>
        </p:nvSpPr>
        <p:spPr>
          <a:xfrm flipH="1" rot="10800000">
            <a:off x="8281367" y="4991800"/>
            <a:ext cx="1248300" cy="441900"/>
          </a:xfrm>
          <a:prstGeom prst="round1Rect">
            <a:avLst>
              <a:gd fmla="val 50000" name="adj"/>
            </a:avLst>
          </a:prstGeom>
          <a:solidFill>
            <a:srgbClr val="9E9E9E"/>
          </a:solidFill>
          <a:ln cap="flat" cmpd="sng" w="9525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1016" name="Google Shape;1016;p64"/>
          <p:cNvSpPr txBox="1"/>
          <p:nvPr/>
        </p:nvSpPr>
        <p:spPr>
          <a:xfrm>
            <a:off x="7303900" y="4198100"/>
            <a:ext cx="19266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/>
              <a:t>삭제되었습니다.</a:t>
            </a:r>
            <a:endParaRPr sz="900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900"/>
              <a:t>5 초 후</a:t>
            </a:r>
            <a:r>
              <a:rPr lang="en-GB" sz="900"/>
              <a:t> 자동으로 닫힙니다.</a:t>
            </a:r>
            <a:endParaRPr sz="900"/>
          </a:p>
        </p:txBody>
      </p:sp>
      <p:sp>
        <p:nvSpPr>
          <p:cNvPr id="1017" name="Google Shape;1017;p64"/>
          <p:cNvSpPr txBox="1"/>
          <p:nvPr/>
        </p:nvSpPr>
        <p:spPr>
          <a:xfrm>
            <a:off x="8290589" y="5058850"/>
            <a:ext cx="12483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900">
                <a:solidFill>
                  <a:schemeClr val="lt1"/>
                </a:solidFill>
              </a:rPr>
              <a:t>확인</a:t>
            </a:r>
            <a:endParaRPr b="1" sz="900">
              <a:solidFill>
                <a:schemeClr val="lt1"/>
              </a:solidFill>
            </a:endParaRPr>
          </a:p>
        </p:txBody>
      </p:sp>
      <p:sp>
        <p:nvSpPr>
          <p:cNvPr id="1018" name="Google Shape;1018;p64"/>
          <p:cNvSpPr txBox="1"/>
          <p:nvPr/>
        </p:nvSpPr>
        <p:spPr>
          <a:xfrm>
            <a:off x="7004872" y="5058850"/>
            <a:ext cx="12483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900">
                <a:solidFill>
                  <a:schemeClr val="dk2"/>
                </a:solidFill>
              </a:rPr>
              <a:t>실행</a:t>
            </a:r>
            <a:r>
              <a:rPr b="1" lang="en-GB" sz="900">
                <a:solidFill>
                  <a:schemeClr val="dk2"/>
                </a:solidFill>
              </a:rPr>
              <a:t>취소</a:t>
            </a:r>
            <a:endParaRPr b="1" sz="900">
              <a:solidFill>
                <a:schemeClr val="dk2"/>
              </a:solidFill>
            </a:endParaRPr>
          </a:p>
        </p:txBody>
      </p:sp>
      <p:sp>
        <p:nvSpPr>
          <p:cNvPr id="1019" name="Google Shape;1019;p64"/>
          <p:cNvSpPr/>
          <p:nvPr/>
        </p:nvSpPr>
        <p:spPr>
          <a:xfrm>
            <a:off x="7915200" y="5114350"/>
            <a:ext cx="212100" cy="212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46800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lt1"/>
                </a:solidFill>
              </a:rPr>
              <a:t>5</a:t>
            </a:r>
            <a:endParaRPr sz="900">
              <a:solidFill>
                <a:schemeClr val="lt1"/>
              </a:solidFill>
            </a:endParaRPr>
          </a:p>
        </p:txBody>
      </p:sp>
      <p:sp>
        <p:nvSpPr>
          <p:cNvPr id="1020" name="Google Shape;1020;p64"/>
          <p:cNvSpPr/>
          <p:nvPr/>
        </p:nvSpPr>
        <p:spPr>
          <a:xfrm>
            <a:off x="9230500" y="5106700"/>
            <a:ext cx="212100" cy="212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46800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lt1"/>
                </a:solidFill>
              </a:rPr>
              <a:t>6</a:t>
            </a:r>
            <a:endParaRPr sz="900">
              <a:solidFill>
                <a:schemeClr val="lt1"/>
              </a:solidFill>
            </a:endParaRPr>
          </a:p>
        </p:txBody>
      </p:sp>
      <p:sp>
        <p:nvSpPr>
          <p:cNvPr id="1021" name="Google Shape;1021;p64"/>
          <p:cNvSpPr/>
          <p:nvPr/>
        </p:nvSpPr>
        <p:spPr>
          <a:xfrm>
            <a:off x="3458569" y="726675"/>
            <a:ext cx="599100" cy="2157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/>
              <a:t>정렬순</a:t>
            </a:r>
            <a:endParaRPr sz="700"/>
          </a:p>
        </p:txBody>
      </p:sp>
      <p:sp>
        <p:nvSpPr>
          <p:cNvPr id="1022" name="Google Shape;1022;p64"/>
          <p:cNvSpPr/>
          <p:nvPr/>
        </p:nvSpPr>
        <p:spPr>
          <a:xfrm>
            <a:off x="2866944" y="726668"/>
            <a:ext cx="535500" cy="2157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/>
              <a:t>편집</a:t>
            </a:r>
            <a:endParaRPr sz="700"/>
          </a:p>
        </p:txBody>
      </p:sp>
      <p:sp>
        <p:nvSpPr>
          <p:cNvPr id="1023" name="Google Shape;1023;p64"/>
          <p:cNvSpPr/>
          <p:nvPr/>
        </p:nvSpPr>
        <p:spPr>
          <a:xfrm>
            <a:off x="409619" y="734275"/>
            <a:ext cx="835800" cy="272700"/>
          </a:xfrm>
          <a:prstGeom prst="roundRect">
            <a:avLst>
              <a:gd fmla="val 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</a:rPr>
              <a:t>Mylist</a:t>
            </a:r>
            <a:endParaRPr b="1"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7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Google Shape;1028;p65"/>
          <p:cNvSpPr/>
          <p:nvPr/>
        </p:nvSpPr>
        <p:spPr>
          <a:xfrm>
            <a:off x="2754475" y="972475"/>
            <a:ext cx="3648300" cy="3838500"/>
          </a:xfrm>
          <a:prstGeom prst="rect">
            <a:avLst/>
          </a:prstGeom>
          <a:solidFill>
            <a:srgbClr val="FAFAFA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029" name="Google Shape;1029;p65"/>
          <p:cNvGraphicFramePr/>
          <p:nvPr/>
        </p:nvGraphicFramePr>
        <p:xfrm>
          <a:off x="736040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{1029666C-75EA-48AA-956D-8CBDA7290E32}</a:tableStyleId>
              </a:tblPr>
              <a:tblGrid>
                <a:gridCol w="308000"/>
                <a:gridCol w="1475575"/>
              </a:tblGrid>
              <a:tr h="232725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Description</a:t>
                      </a:r>
                      <a:endParaRPr b="1" sz="800"/>
                    </a:p>
                  </a:txBody>
                  <a:tcPr marT="36000" marB="36000" marR="54000" marL="54000" anchor="ctr">
                    <a:solidFill>
                      <a:schemeClr val="lt2"/>
                    </a:solidFill>
                  </a:tcPr>
                </a:tc>
                <a:tc hMerge="1"/>
              </a:tr>
              <a:tr h="232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1</a:t>
                      </a:r>
                      <a:endParaRPr b="1" sz="800"/>
                    </a:p>
                  </a:txBody>
                  <a:tcPr marT="36000" marB="36000" marR="54000" marL="540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/>
                        <a:t>편집 버튼 클릭시,</a:t>
                      </a:r>
                      <a:endParaRPr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/>
                        <a:t>- 찜 버튼이 다중선택 버튼으로 변경됨</a:t>
                      </a:r>
                      <a:endParaRPr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/>
                        <a:t>- 정렬순 버튼이 전체선택 버튼으로 변경됨</a:t>
                      </a:r>
                      <a:endParaRPr sz="800"/>
                    </a:p>
                  </a:txBody>
                  <a:tcPr marT="36000" marB="36000" marR="54000" marL="54000" anchor="ctr"/>
                </a:tc>
              </a:tr>
              <a:tr h="232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2</a:t>
                      </a:r>
                      <a:endParaRPr b="1" sz="800"/>
                    </a:p>
                  </a:txBody>
                  <a:tcPr marT="36000" marB="36000" marR="54000" marL="540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/>
                        <a:t>1개 이상 선택 시, [취소]와 [삭제] 버튼이 나타남.</a:t>
                      </a:r>
                      <a:endParaRPr sz="800"/>
                    </a:p>
                  </a:txBody>
                  <a:tcPr marT="36000" marB="36000" marR="54000" marL="54000" anchor="ctr"/>
                </a:tc>
              </a:tr>
              <a:tr h="232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3</a:t>
                      </a:r>
                      <a:endParaRPr b="1" sz="800"/>
                    </a:p>
                  </a:txBody>
                  <a:tcPr marT="36000" marB="36000" marR="54000" marL="540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/>
                        <a:t>전체선택 클릭시, 해당하는 인플루언서 목록 전체 선택됨.</a:t>
                      </a:r>
                      <a:endParaRPr sz="800"/>
                    </a:p>
                  </a:txBody>
                  <a:tcPr marT="36000" marB="36000" marR="54000" marL="54000" anchor="ctr"/>
                </a:tc>
              </a:tr>
              <a:tr h="232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4</a:t>
                      </a:r>
                      <a:endParaRPr b="1" sz="800"/>
                    </a:p>
                  </a:txBody>
                  <a:tcPr marT="36000" marB="36000" marR="54000" marL="540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/>
                        <a:t>취소 버튼 클릭시,</a:t>
                      </a:r>
                      <a:endParaRPr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/>
                        <a:t>- </a:t>
                      </a:r>
                      <a:r>
                        <a:rPr lang="en-GB" sz="800"/>
                        <a:t>선택되어있는 인플루언서 목록 전체 선택해제됨(clear)</a:t>
                      </a:r>
                      <a:endParaRPr sz="800"/>
                    </a:p>
                  </a:txBody>
                  <a:tcPr marT="36000" marB="36000" marR="54000" marL="54000" anchor="ctr"/>
                </a:tc>
              </a:tr>
              <a:tr h="232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5</a:t>
                      </a:r>
                      <a:endParaRPr b="1" sz="800"/>
                    </a:p>
                  </a:txBody>
                  <a:tcPr marT="36000" marB="36000" marR="54000" marL="540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/>
                        <a:t>선택된 인플루언서 총 개수가 포함됨.</a:t>
                      </a:r>
                      <a:endParaRPr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/>
                        <a:t>삭제하기 버튼 클릭시, 삭제확인 알림창 팝업</a:t>
                      </a:r>
                      <a:endParaRPr sz="800"/>
                    </a:p>
                  </a:txBody>
                  <a:tcPr marT="36000" marB="36000" marR="54000" marL="54000" anchor="ctr"/>
                </a:tc>
              </a:tr>
              <a:tr h="232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6</a:t>
                      </a:r>
                      <a:endParaRPr b="1" sz="800"/>
                    </a:p>
                  </a:txBody>
                  <a:tcPr marT="36000" marB="36000" marR="54000" marL="540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/>
                        <a:t>취소 버튼 클릭시,</a:t>
                      </a:r>
                      <a:endParaRPr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/>
                        <a:t>- 수정 전 MYLIST</a:t>
                      </a:r>
                      <a:endParaRPr sz="800"/>
                    </a:p>
                  </a:txBody>
                  <a:tcPr marT="36000" marB="36000" marR="54000" marL="54000" anchor="ctr"/>
                </a:tc>
              </a:tr>
              <a:tr h="232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7</a:t>
                      </a:r>
                      <a:endParaRPr b="1" sz="800"/>
                    </a:p>
                  </a:txBody>
                  <a:tcPr marT="36000" marB="36000" marR="54000" marL="540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/>
                        <a:t>삭제하기 버튼 클릭시,</a:t>
                      </a:r>
                      <a:endParaRPr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/>
                        <a:t>삭제완료 알림창 팝업</a:t>
                      </a:r>
                      <a:endParaRPr sz="800"/>
                    </a:p>
                  </a:txBody>
                  <a:tcPr marT="36000" marB="36000" marR="54000" marL="54000" anchor="ctr"/>
                </a:tc>
              </a:tr>
              <a:tr h="232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8</a:t>
                      </a:r>
                      <a:endParaRPr b="1" sz="800"/>
                    </a:p>
                  </a:txBody>
                  <a:tcPr marT="36000" marB="36000" marR="54000" marL="540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36000" marB="36000" marR="54000" marL="54000" anchor="ctr"/>
                </a:tc>
              </a:tr>
              <a:tr h="232725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Notes</a:t>
                      </a:r>
                      <a:endParaRPr b="1" sz="800"/>
                    </a:p>
                  </a:txBody>
                  <a:tcPr marT="36000" marB="36000" marR="54000" marL="54000" anchor="ctr">
                    <a:solidFill>
                      <a:schemeClr val="lt2"/>
                    </a:solidFill>
                  </a:tcPr>
                </a:tc>
                <a:tc hMerge="1"/>
              </a:tr>
              <a:tr h="232725"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</a:rPr>
                        <a:t>비로그인 유저는 메뉴 접근 불가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36000" marB="36000" marR="54000" marL="54000" anchor="ctr"/>
                </a:tc>
                <a:tc hMerge="1"/>
              </a:tr>
              <a:tr h="232725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Related ID</a:t>
                      </a:r>
                      <a:endParaRPr b="1" sz="800"/>
                    </a:p>
                  </a:txBody>
                  <a:tcPr marT="36000" marB="36000" marR="54000" marL="54000" anchor="ctr">
                    <a:solidFill>
                      <a:schemeClr val="lt2"/>
                    </a:solidFill>
                  </a:tcPr>
                </a:tc>
                <a:tc hMerge="1"/>
              </a:tr>
              <a:tr h="232725"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36000" marB="36000" marR="54000" marL="54000" anchor="ctr"/>
                </a:tc>
                <a:tc hMerge="1"/>
              </a:tr>
            </a:tbl>
          </a:graphicData>
        </a:graphic>
      </p:graphicFrame>
      <p:graphicFrame>
        <p:nvGraphicFramePr>
          <p:cNvPr id="1030" name="Google Shape;1030;p65"/>
          <p:cNvGraphicFramePr/>
          <p:nvPr/>
        </p:nvGraphicFramePr>
        <p:xfrm>
          <a:off x="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{1029666C-75EA-48AA-956D-8CBDA7290E32}</a:tableStyleId>
              </a:tblPr>
              <a:tblGrid>
                <a:gridCol w="920050"/>
                <a:gridCol w="1782300"/>
                <a:gridCol w="625650"/>
                <a:gridCol w="898200"/>
                <a:gridCol w="636550"/>
                <a:gridCol w="717700"/>
                <a:gridCol w="632350"/>
                <a:gridCol w="1147600"/>
              </a:tblGrid>
              <a:tr h="234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Page Title</a:t>
                      </a:r>
                      <a:endParaRPr b="1" sz="800"/>
                    </a:p>
                  </a:txBody>
                  <a:tcPr marT="36000" marB="36000" marR="54000" marL="54000" anchor="ctr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700">
                          <a:solidFill>
                            <a:schemeClr val="dk1"/>
                          </a:solidFill>
                        </a:rPr>
                        <a:t>찜 목록(FILLED)</a:t>
                      </a:r>
                      <a:endParaRPr sz="800"/>
                    </a:p>
                  </a:txBody>
                  <a:tcPr marT="36000" marB="36000" marR="54000" marL="540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Screen ID</a:t>
                      </a:r>
                      <a:endParaRPr b="1" sz="800"/>
                    </a:p>
                  </a:txBody>
                  <a:tcPr marT="36000" marB="36000" marR="54000" marL="54000" anchor="ctr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700">
                          <a:solidFill>
                            <a:schemeClr val="dk1"/>
                          </a:solidFill>
                        </a:rPr>
                        <a:t>MYLI_10001</a:t>
                      </a:r>
                      <a:endParaRPr sz="800"/>
                    </a:p>
                  </a:txBody>
                  <a:tcPr marT="36000" marB="36000" marR="54000" marL="540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Author</a:t>
                      </a:r>
                      <a:endParaRPr b="1" sz="800"/>
                    </a:p>
                  </a:txBody>
                  <a:tcPr marT="36000" marB="36000" marR="54000" marL="54000" anchor="ctr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/>
                        <a:t>이윤화</a:t>
                      </a:r>
                      <a:endParaRPr sz="800"/>
                    </a:p>
                  </a:txBody>
                  <a:tcPr marT="36000" marB="36000" marR="54000" marL="540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Date</a:t>
                      </a:r>
                      <a:endParaRPr b="1" sz="800"/>
                    </a:p>
                  </a:txBody>
                  <a:tcPr marT="36000" marB="36000" marR="54000" marL="54000" anchor="ctr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</a:rPr>
                        <a:t>2022.05.02</a:t>
                      </a:r>
                      <a:endParaRPr sz="800"/>
                    </a:p>
                  </a:txBody>
                  <a:tcPr marT="36000" marB="36000" marR="54000" marL="54000" anchor="ctr"/>
                </a:tc>
              </a:tr>
              <a:tr h="234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Screen Path</a:t>
                      </a:r>
                      <a:endParaRPr b="1" sz="800"/>
                    </a:p>
                  </a:txBody>
                  <a:tcPr marT="36000" marB="36000" marR="54000" marL="54000" anchor="ctr">
                    <a:solidFill>
                      <a:schemeClr val="lt2"/>
                    </a:solidFill>
                  </a:tcPr>
                </a:tc>
                <a:tc gridSpan="7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</a:rPr>
                        <a:t>HOME&gt;로그인&gt;MYLIST&gt;다중수정</a:t>
                      </a:r>
                      <a:endParaRPr sz="800"/>
                    </a:p>
                  </a:txBody>
                  <a:tcPr marT="36000" marB="36000" marR="54000" marL="54000" anchor="ctr"/>
                </a:tc>
                <a:tc hMerge="1"/>
                <a:tc hMerge="1"/>
                <a:tc hMerge="1"/>
                <a:tc hMerge="1"/>
                <a:tc hMerge="1"/>
                <a:tc hMerge="1"/>
              </a:tr>
            </a:tbl>
          </a:graphicData>
        </a:graphic>
      </p:graphicFrame>
      <p:sp>
        <p:nvSpPr>
          <p:cNvPr id="1031" name="Google Shape;1031;p65"/>
          <p:cNvSpPr/>
          <p:nvPr/>
        </p:nvSpPr>
        <p:spPr>
          <a:xfrm>
            <a:off x="2850750" y="1343625"/>
            <a:ext cx="3460200" cy="7482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2" name="Google Shape;1032;p65"/>
          <p:cNvSpPr/>
          <p:nvPr/>
        </p:nvSpPr>
        <p:spPr>
          <a:xfrm>
            <a:off x="3021925" y="1492275"/>
            <a:ext cx="450900" cy="4509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3" name="Google Shape;1033;p65"/>
          <p:cNvSpPr txBox="1"/>
          <p:nvPr/>
        </p:nvSpPr>
        <p:spPr>
          <a:xfrm>
            <a:off x="3500425" y="1471425"/>
            <a:ext cx="2406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/>
              <a:t>Chuther츄더[문에스더]</a:t>
            </a:r>
            <a:endParaRPr b="1" sz="1000"/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/>
              <a:t>구독 150만명  |  #음악  #10대_인기</a:t>
            </a:r>
            <a:endParaRPr sz="700"/>
          </a:p>
        </p:txBody>
      </p:sp>
      <p:sp>
        <p:nvSpPr>
          <p:cNvPr id="1034" name="Google Shape;1034;p65"/>
          <p:cNvSpPr/>
          <p:nvPr/>
        </p:nvSpPr>
        <p:spPr>
          <a:xfrm>
            <a:off x="5935613" y="1624332"/>
            <a:ext cx="183300" cy="184500"/>
          </a:xfrm>
          <a:prstGeom prst="heart">
            <a:avLst/>
          </a:prstGeom>
          <a:solidFill>
            <a:srgbClr val="9E9E9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35" name="Google Shape;1035;p65"/>
          <p:cNvGrpSpPr/>
          <p:nvPr/>
        </p:nvGrpSpPr>
        <p:grpSpPr>
          <a:xfrm>
            <a:off x="2850750" y="2193244"/>
            <a:ext cx="3460200" cy="748200"/>
            <a:chOff x="1943050" y="3348944"/>
            <a:chExt cx="3460200" cy="748200"/>
          </a:xfrm>
        </p:grpSpPr>
        <p:sp>
          <p:nvSpPr>
            <p:cNvPr id="1036" name="Google Shape;1036;p65"/>
            <p:cNvSpPr/>
            <p:nvPr/>
          </p:nvSpPr>
          <p:spPr>
            <a:xfrm>
              <a:off x="1943050" y="3348944"/>
              <a:ext cx="3460200" cy="7482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" name="Google Shape;1037;p65"/>
            <p:cNvSpPr txBox="1"/>
            <p:nvPr/>
          </p:nvSpPr>
          <p:spPr>
            <a:xfrm>
              <a:off x="2592725" y="3476744"/>
              <a:ext cx="24069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000">
                  <a:solidFill>
                    <a:schemeClr val="dk1"/>
                  </a:solidFill>
                  <a:highlight>
                    <a:srgbClr val="FFFFFF"/>
                  </a:highlight>
                </a:rPr>
                <a:t>노마드 코더 Nomad Coders</a:t>
              </a:r>
              <a:endParaRPr b="1" sz="1000"/>
            </a:p>
            <a:p>
              <a:pPr indent="0" lvl="0" marL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700"/>
                <a:t>구독 41.6만명  |  #개발  #20대_인기</a:t>
              </a:r>
              <a:endParaRPr sz="700"/>
            </a:p>
          </p:txBody>
        </p:sp>
        <p:sp>
          <p:nvSpPr>
            <p:cNvPr id="1038" name="Google Shape;1038;p65"/>
            <p:cNvSpPr/>
            <p:nvPr/>
          </p:nvSpPr>
          <p:spPr>
            <a:xfrm>
              <a:off x="5027913" y="3629651"/>
              <a:ext cx="183300" cy="184500"/>
            </a:xfrm>
            <a:prstGeom prst="heart">
              <a:avLst/>
            </a:pr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" name="Google Shape;1039;p65"/>
            <p:cNvSpPr/>
            <p:nvPr/>
          </p:nvSpPr>
          <p:spPr>
            <a:xfrm>
              <a:off x="2114200" y="3497594"/>
              <a:ext cx="450900" cy="4509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40" name="Google Shape;1040;p65"/>
          <p:cNvGrpSpPr/>
          <p:nvPr/>
        </p:nvGrpSpPr>
        <p:grpSpPr>
          <a:xfrm>
            <a:off x="2850750" y="3042880"/>
            <a:ext cx="3460200" cy="748200"/>
            <a:chOff x="1943050" y="4358880"/>
            <a:chExt cx="3460200" cy="748200"/>
          </a:xfrm>
        </p:grpSpPr>
        <p:sp>
          <p:nvSpPr>
            <p:cNvPr id="1041" name="Google Shape;1041;p65"/>
            <p:cNvSpPr/>
            <p:nvPr/>
          </p:nvSpPr>
          <p:spPr>
            <a:xfrm>
              <a:off x="1943050" y="4358880"/>
              <a:ext cx="3460200" cy="7482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" name="Google Shape;1042;p65"/>
            <p:cNvSpPr txBox="1"/>
            <p:nvPr/>
          </p:nvSpPr>
          <p:spPr>
            <a:xfrm>
              <a:off x="2592725" y="4486680"/>
              <a:ext cx="24069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000"/>
                <a:t>헤이지니 Hey Jini</a:t>
              </a:r>
              <a:endParaRPr b="1" sz="1000"/>
            </a:p>
            <a:p>
              <a:pPr indent="0" lvl="0" marL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700"/>
                <a:t>구독 303만명  |  #키즈  #30대_인기</a:t>
              </a:r>
              <a:endParaRPr sz="700"/>
            </a:p>
          </p:txBody>
        </p:sp>
        <p:sp>
          <p:nvSpPr>
            <p:cNvPr id="1043" name="Google Shape;1043;p65"/>
            <p:cNvSpPr/>
            <p:nvPr/>
          </p:nvSpPr>
          <p:spPr>
            <a:xfrm>
              <a:off x="5027913" y="4639588"/>
              <a:ext cx="183300" cy="184500"/>
            </a:xfrm>
            <a:prstGeom prst="heart">
              <a:avLst/>
            </a:pr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" name="Google Shape;1044;p65"/>
            <p:cNvSpPr/>
            <p:nvPr/>
          </p:nvSpPr>
          <p:spPr>
            <a:xfrm>
              <a:off x="2114200" y="4507530"/>
              <a:ext cx="450900" cy="4509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45" name="Google Shape;1045;p65"/>
          <p:cNvGrpSpPr/>
          <p:nvPr/>
        </p:nvGrpSpPr>
        <p:grpSpPr>
          <a:xfrm>
            <a:off x="2864885" y="3892500"/>
            <a:ext cx="3460200" cy="748200"/>
            <a:chOff x="1957185" y="5290925"/>
            <a:chExt cx="3460200" cy="748200"/>
          </a:xfrm>
        </p:grpSpPr>
        <p:sp>
          <p:nvSpPr>
            <p:cNvPr id="1046" name="Google Shape;1046;p65"/>
            <p:cNvSpPr/>
            <p:nvPr/>
          </p:nvSpPr>
          <p:spPr>
            <a:xfrm>
              <a:off x="1957185" y="5290925"/>
              <a:ext cx="3460200" cy="7482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" name="Google Shape;1047;p65"/>
            <p:cNvSpPr txBox="1"/>
            <p:nvPr/>
          </p:nvSpPr>
          <p:spPr>
            <a:xfrm>
              <a:off x="2592725" y="5418725"/>
              <a:ext cx="24069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000"/>
                <a:t>인플루언서명</a:t>
              </a:r>
              <a:endParaRPr b="1" sz="1000"/>
            </a:p>
            <a:p>
              <a:pPr indent="0" lvl="0" marL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700"/>
                <a:t>구독 **만명  |  #카테고리  #연령별_인기</a:t>
              </a:r>
              <a:endParaRPr sz="700"/>
            </a:p>
          </p:txBody>
        </p:sp>
        <p:sp>
          <p:nvSpPr>
            <p:cNvPr id="1048" name="Google Shape;1048;p65"/>
            <p:cNvSpPr/>
            <p:nvPr/>
          </p:nvSpPr>
          <p:spPr>
            <a:xfrm>
              <a:off x="5042863" y="5571633"/>
              <a:ext cx="183300" cy="184500"/>
            </a:xfrm>
            <a:prstGeom prst="heart">
              <a:avLst/>
            </a:pr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" name="Google Shape;1049;p65"/>
            <p:cNvSpPr/>
            <p:nvPr/>
          </p:nvSpPr>
          <p:spPr>
            <a:xfrm>
              <a:off x="2114225" y="5439575"/>
              <a:ext cx="450900" cy="4509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50" name="Google Shape;1050;p65"/>
          <p:cNvSpPr/>
          <p:nvPr/>
        </p:nvSpPr>
        <p:spPr>
          <a:xfrm>
            <a:off x="5744650" y="685125"/>
            <a:ext cx="658200" cy="2157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/>
              <a:t>전체선택</a:t>
            </a:r>
            <a:endParaRPr sz="700"/>
          </a:p>
        </p:txBody>
      </p:sp>
      <p:sp>
        <p:nvSpPr>
          <p:cNvPr id="1051" name="Google Shape;1051;p65"/>
          <p:cNvSpPr/>
          <p:nvPr/>
        </p:nvSpPr>
        <p:spPr>
          <a:xfrm>
            <a:off x="5158300" y="685118"/>
            <a:ext cx="535500" cy="2157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/>
              <a:t>완료</a:t>
            </a:r>
            <a:endParaRPr sz="700"/>
          </a:p>
        </p:txBody>
      </p:sp>
      <p:sp>
        <p:nvSpPr>
          <p:cNvPr id="1052" name="Google Shape;1052;p65"/>
          <p:cNvSpPr/>
          <p:nvPr/>
        </p:nvSpPr>
        <p:spPr>
          <a:xfrm>
            <a:off x="5537825" y="565088"/>
            <a:ext cx="212100" cy="212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46800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lt1"/>
                </a:solidFill>
              </a:rPr>
              <a:t>6</a:t>
            </a:r>
            <a:endParaRPr sz="900">
              <a:solidFill>
                <a:schemeClr val="lt1"/>
              </a:solidFill>
            </a:endParaRPr>
          </a:p>
        </p:txBody>
      </p:sp>
      <p:sp>
        <p:nvSpPr>
          <p:cNvPr id="1053" name="Google Shape;1053;p65"/>
          <p:cNvSpPr/>
          <p:nvPr/>
        </p:nvSpPr>
        <p:spPr>
          <a:xfrm>
            <a:off x="5921213" y="1611663"/>
            <a:ext cx="212100" cy="2121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4" name="Google Shape;1054;p65"/>
          <p:cNvSpPr/>
          <p:nvPr/>
        </p:nvSpPr>
        <p:spPr>
          <a:xfrm>
            <a:off x="5921213" y="2461288"/>
            <a:ext cx="212100" cy="212100"/>
          </a:xfrm>
          <a:prstGeom prst="ellipse">
            <a:avLst/>
          </a:prstGeom>
          <a:solidFill>
            <a:srgbClr val="9E9E9E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3600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900">
                <a:solidFill>
                  <a:schemeClr val="lt1"/>
                </a:solidFill>
              </a:rPr>
              <a:t>✔</a:t>
            </a:r>
            <a:endParaRPr sz="1000"/>
          </a:p>
        </p:txBody>
      </p:sp>
      <p:sp>
        <p:nvSpPr>
          <p:cNvPr id="1055" name="Google Shape;1055;p65"/>
          <p:cNvSpPr/>
          <p:nvPr/>
        </p:nvSpPr>
        <p:spPr>
          <a:xfrm>
            <a:off x="5921213" y="4160538"/>
            <a:ext cx="212100" cy="2121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6" name="Google Shape;1056;p65"/>
          <p:cNvSpPr/>
          <p:nvPr/>
        </p:nvSpPr>
        <p:spPr>
          <a:xfrm>
            <a:off x="2770825" y="4421150"/>
            <a:ext cx="1833900" cy="450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/>
              <a:t>취소</a:t>
            </a:r>
            <a:endParaRPr sz="900"/>
          </a:p>
        </p:txBody>
      </p:sp>
      <p:sp>
        <p:nvSpPr>
          <p:cNvPr id="1057" name="Google Shape;1057;p65"/>
          <p:cNvSpPr/>
          <p:nvPr/>
        </p:nvSpPr>
        <p:spPr>
          <a:xfrm>
            <a:off x="4604725" y="4421150"/>
            <a:ext cx="1833900" cy="450900"/>
          </a:xfrm>
          <a:prstGeom prst="rect">
            <a:avLst/>
          </a:prstGeom>
          <a:solidFill>
            <a:srgbClr val="9E9E9E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chemeClr val="lt1"/>
                </a:solidFill>
              </a:rPr>
              <a:t>삭제하기 2</a:t>
            </a:r>
            <a:endParaRPr b="1" sz="1000">
              <a:solidFill>
                <a:schemeClr val="lt1"/>
              </a:solidFill>
            </a:endParaRPr>
          </a:p>
        </p:txBody>
      </p:sp>
      <p:sp>
        <p:nvSpPr>
          <p:cNvPr id="1058" name="Google Shape;1058;p65"/>
          <p:cNvSpPr/>
          <p:nvPr/>
        </p:nvSpPr>
        <p:spPr>
          <a:xfrm>
            <a:off x="5921213" y="3310913"/>
            <a:ext cx="212100" cy="212100"/>
          </a:xfrm>
          <a:prstGeom prst="ellipse">
            <a:avLst/>
          </a:prstGeom>
          <a:solidFill>
            <a:srgbClr val="9E9E9E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3600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900">
                <a:solidFill>
                  <a:schemeClr val="lt1"/>
                </a:solidFill>
              </a:rPr>
              <a:t>✔</a:t>
            </a:r>
            <a:endParaRPr sz="1000"/>
          </a:p>
        </p:txBody>
      </p:sp>
      <p:sp>
        <p:nvSpPr>
          <p:cNvPr id="1059" name="Google Shape;1059;p65"/>
          <p:cNvSpPr/>
          <p:nvPr/>
        </p:nvSpPr>
        <p:spPr>
          <a:xfrm>
            <a:off x="5997075" y="2327275"/>
            <a:ext cx="212100" cy="212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46800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lt1"/>
                </a:solidFill>
              </a:rPr>
              <a:t>2</a:t>
            </a:r>
            <a:endParaRPr sz="900">
              <a:solidFill>
                <a:schemeClr val="lt1"/>
              </a:solidFill>
            </a:endParaRPr>
          </a:p>
        </p:txBody>
      </p:sp>
      <p:sp>
        <p:nvSpPr>
          <p:cNvPr id="1060" name="Google Shape;1060;p65"/>
          <p:cNvSpPr/>
          <p:nvPr/>
        </p:nvSpPr>
        <p:spPr>
          <a:xfrm>
            <a:off x="4069075" y="4540550"/>
            <a:ext cx="212100" cy="212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46800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lt1"/>
                </a:solidFill>
              </a:rPr>
              <a:t>4</a:t>
            </a:r>
            <a:endParaRPr sz="900">
              <a:solidFill>
                <a:schemeClr val="lt1"/>
              </a:solidFill>
            </a:endParaRPr>
          </a:p>
        </p:txBody>
      </p:sp>
      <p:sp>
        <p:nvSpPr>
          <p:cNvPr id="1061" name="Google Shape;1061;p65"/>
          <p:cNvSpPr/>
          <p:nvPr/>
        </p:nvSpPr>
        <p:spPr>
          <a:xfrm>
            <a:off x="6082763" y="4540550"/>
            <a:ext cx="212100" cy="212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46800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lt1"/>
                </a:solidFill>
              </a:rPr>
              <a:t>5</a:t>
            </a:r>
            <a:endParaRPr sz="900">
              <a:solidFill>
                <a:schemeClr val="lt1"/>
              </a:solidFill>
            </a:endParaRPr>
          </a:p>
        </p:txBody>
      </p:sp>
      <p:sp>
        <p:nvSpPr>
          <p:cNvPr id="1062" name="Google Shape;1062;p65"/>
          <p:cNvSpPr/>
          <p:nvPr/>
        </p:nvSpPr>
        <p:spPr>
          <a:xfrm>
            <a:off x="6294875" y="565100"/>
            <a:ext cx="212100" cy="212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46800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lt1"/>
                </a:solidFill>
              </a:rPr>
              <a:t>3</a:t>
            </a:r>
            <a:endParaRPr sz="900">
              <a:solidFill>
                <a:schemeClr val="lt1"/>
              </a:solidFill>
            </a:endParaRPr>
          </a:p>
        </p:txBody>
      </p:sp>
      <p:sp>
        <p:nvSpPr>
          <p:cNvPr id="1063" name="Google Shape;1063;p65"/>
          <p:cNvSpPr/>
          <p:nvPr/>
        </p:nvSpPr>
        <p:spPr>
          <a:xfrm>
            <a:off x="1607650" y="614188"/>
            <a:ext cx="212100" cy="212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46800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lt1"/>
                </a:solidFill>
              </a:rPr>
              <a:t>1</a:t>
            </a:r>
            <a:endParaRPr sz="900">
              <a:solidFill>
                <a:schemeClr val="lt1"/>
              </a:solidFill>
            </a:endParaRPr>
          </a:p>
        </p:txBody>
      </p:sp>
      <p:sp>
        <p:nvSpPr>
          <p:cNvPr id="1064" name="Google Shape;1064;p65"/>
          <p:cNvSpPr/>
          <p:nvPr/>
        </p:nvSpPr>
        <p:spPr>
          <a:xfrm>
            <a:off x="6661650" y="4226425"/>
            <a:ext cx="2524800" cy="1689300"/>
          </a:xfrm>
          <a:prstGeom prst="roundRect">
            <a:avLst>
              <a:gd fmla="val 13873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1065" name="Google Shape;1065;p65"/>
          <p:cNvSpPr/>
          <p:nvPr/>
        </p:nvSpPr>
        <p:spPr>
          <a:xfrm rot="10800000">
            <a:off x="6661608" y="5473875"/>
            <a:ext cx="1248300" cy="441900"/>
          </a:xfrm>
          <a:prstGeom prst="round1Rect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1066" name="Google Shape;1066;p65"/>
          <p:cNvSpPr/>
          <p:nvPr/>
        </p:nvSpPr>
        <p:spPr>
          <a:xfrm flipH="1" rot="10800000">
            <a:off x="7938217" y="5473875"/>
            <a:ext cx="1248300" cy="441900"/>
          </a:xfrm>
          <a:prstGeom prst="round1Rect">
            <a:avLst>
              <a:gd fmla="val 50000" name="adj"/>
            </a:avLst>
          </a:prstGeom>
          <a:solidFill>
            <a:srgbClr val="9E9E9E"/>
          </a:solidFill>
          <a:ln cap="flat" cmpd="sng" w="9525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1067" name="Google Shape;1067;p65"/>
          <p:cNvSpPr txBox="1"/>
          <p:nvPr/>
        </p:nvSpPr>
        <p:spPr>
          <a:xfrm>
            <a:off x="6960750" y="4656225"/>
            <a:ext cx="1926600" cy="5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/>
              <a:t>인플루언서 2명</a:t>
            </a:r>
            <a:r>
              <a:rPr lang="en-GB" sz="900"/>
              <a:t> 을</a:t>
            </a:r>
            <a:endParaRPr sz="900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/>
              <a:t>삭제하시겠습니까?</a:t>
            </a:r>
            <a:endParaRPr sz="900"/>
          </a:p>
        </p:txBody>
      </p:sp>
      <p:sp>
        <p:nvSpPr>
          <p:cNvPr id="1068" name="Google Shape;1068;p65"/>
          <p:cNvSpPr txBox="1"/>
          <p:nvPr/>
        </p:nvSpPr>
        <p:spPr>
          <a:xfrm>
            <a:off x="7947439" y="5540925"/>
            <a:ext cx="12483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900">
                <a:solidFill>
                  <a:schemeClr val="lt1"/>
                </a:solidFill>
              </a:rPr>
              <a:t>삭제하기</a:t>
            </a:r>
            <a:endParaRPr b="1" sz="900">
              <a:solidFill>
                <a:schemeClr val="lt1"/>
              </a:solidFill>
            </a:endParaRPr>
          </a:p>
        </p:txBody>
      </p:sp>
      <p:sp>
        <p:nvSpPr>
          <p:cNvPr id="1069" name="Google Shape;1069;p65"/>
          <p:cNvSpPr txBox="1"/>
          <p:nvPr/>
        </p:nvSpPr>
        <p:spPr>
          <a:xfrm>
            <a:off x="6661722" y="5540925"/>
            <a:ext cx="12483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900">
                <a:solidFill>
                  <a:schemeClr val="dk2"/>
                </a:solidFill>
              </a:rPr>
              <a:t>취소</a:t>
            </a:r>
            <a:endParaRPr b="1" sz="900">
              <a:solidFill>
                <a:schemeClr val="dk2"/>
              </a:solidFill>
            </a:endParaRPr>
          </a:p>
        </p:txBody>
      </p:sp>
      <p:sp>
        <p:nvSpPr>
          <p:cNvPr id="1070" name="Google Shape;1070;p65"/>
          <p:cNvSpPr/>
          <p:nvPr/>
        </p:nvSpPr>
        <p:spPr>
          <a:xfrm>
            <a:off x="7572050" y="5596425"/>
            <a:ext cx="212100" cy="212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46800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lt1"/>
                </a:solidFill>
              </a:rPr>
              <a:t>6</a:t>
            </a:r>
            <a:endParaRPr sz="900">
              <a:solidFill>
                <a:schemeClr val="lt1"/>
              </a:solidFill>
            </a:endParaRPr>
          </a:p>
        </p:txBody>
      </p:sp>
      <p:sp>
        <p:nvSpPr>
          <p:cNvPr id="1071" name="Google Shape;1071;p65"/>
          <p:cNvSpPr/>
          <p:nvPr/>
        </p:nvSpPr>
        <p:spPr>
          <a:xfrm>
            <a:off x="8887350" y="5588775"/>
            <a:ext cx="212100" cy="212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46800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lt1"/>
                </a:solidFill>
              </a:rPr>
              <a:t>7</a:t>
            </a:r>
            <a:endParaRPr sz="900">
              <a:solidFill>
                <a:schemeClr val="lt1"/>
              </a:solidFill>
            </a:endParaRPr>
          </a:p>
        </p:txBody>
      </p:sp>
      <p:sp>
        <p:nvSpPr>
          <p:cNvPr id="1072" name="Google Shape;1072;p65"/>
          <p:cNvSpPr/>
          <p:nvPr/>
        </p:nvSpPr>
        <p:spPr>
          <a:xfrm>
            <a:off x="2864875" y="1050193"/>
            <a:ext cx="535500" cy="2157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chemeClr val="dk2"/>
                </a:solidFill>
              </a:rPr>
              <a:t>#음악</a:t>
            </a:r>
            <a:endParaRPr sz="700">
              <a:solidFill>
                <a:schemeClr val="dk2"/>
              </a:solidFill>
            </a:endParaRPr>
          </a:p>
        </p:txBody>
      </p:sp>
      <p:sp>
        <p:nvSpPr>
          <p:cNvPr id="1073" name="Google Shape;1073;p65"/>
          <p:cNvSpPr/>
          <p:nvPr/>
        </p:nvSpPr>
        <p:spPr>
          <a:xfrm>
            <a:off x="3469450" y="1050193"/>
            <a:ext cx="535500" cy="2157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chemeClr val="dk2"/>
                </a:solidFill>
              </a:rPr>
              <a:t>#개발</a:t>
            </a:r>
            <a:endParaRPr sz="700">
              <a:solidFill>
                <a:schemeClr val="dk2"/>
              </a:solidFill>
            </a:endParaRPr>
          </a:p>
        </p:txBody>
      </p:sp>
      <p:sp>
        <p:nvSpPr>
          <p:cNvPr id="1074" name="Google Shape;1074;p65"/>
          <p:cNvSpPr/>
          <p:nvPr/>
        </p:nvSpPr>
        <p:spPr>
          <a:xfrm>
            <a:off x="4074025" y="1050193"/>
            <a:ext cx="535500" cy="2157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chemeClr val="dk2"/>
                </a:solidFill>
              </a:rPr>
              <a:t>#키즈</a:t>
            </a:r>
            <a:endParaRPr sz="700">
              <a:solidFill>
                <a:schemeClr val="dk2"/>
              </a:solidFill>
            </a:endParaRPr>
          </a:p>
        </p:txBody>
      </p:sp>
      <p:sp>
        <p:nvSpPr>
          <p:cNvPr id="1075" name="Google Shape;1075;p65"/>
          <p:cNvSpPr/>
          <p:nvPr/>
        </p:nvSpPr>
        <p:spPr>
          <a:xfrm>
            <a:off x="5422275" y="1020700"/>
            <a:ext cx="2406900" cy="10527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108000" lIns="108000" spcFirstLastPara="1" rIns="108000" wrap="square" tIns="1080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900"/>
              <a:t>찜 목록 내부 상단메뉴 &lt;편집-완료&gt; , &lt;정렬순-전체선택&gt; 버튼 순서? :</a:t>
            </a:r>
            <a:endParaRPr b="1" sz="900"/>
          </a:p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AutoNum type="arabicPeriod"/>
            </a:pPr>
            <a:r>
              <a:rPr lang="en-GB" sz="900"/>
              <a:t>[ 편집 ]   [ 정렬순 ] (원래화면)</a:t>
            </a:r>
            <a:endParaRPr sz="900"/>
          </a:p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AutoNum type="arabicPeriod"/>
            </a:pPr>
            <a:r>
              <a:rPr lang="en-GB" sz="900"/>
              <a:t>[ 정렬순 ]   [ 편집 ] </a:t>
            </a:r>
            <a:endParaRPr sz="900"/>
          </a:p>
        </p:txBody>
      </p:sp>
      <p:grpSp>
        <p:nvGrpSpPr>
          <p:cNvPr id="1076" name="Google Shape;1076;p65"/>
          <p:cNvGrpSpPr/>
          <p:nvPr/>
        </p:nvGrpSpPr>
        <p:grpSpPr>
          <a:xfrm>
            <a:off x="-1199975" y="698175"/>
            <a:ext cx="3648300" cy="4154350"/>
            <a:chOff x="-1199975" y="698175"/>
            <a:chExt cx="3648300" cy="4154350"/>
          </a:xfrm>
        </p:grpSpPr>
        <p:sp>
          <p:nvSpPr>
            <p:cNvPr id="1077" name="Google Shape;1077;p65"/>
            <p:cNvSpPr/>
            <p:nvPr/>
          </p:nvSpPr>
          <p:spPr>
            <a:xfrm>
              <a:off x="-1199975" y="1014025"/>
              <a:ext cx="3648300" cy="3838500"/>
            </a:xfrm>
            <a:prstGeom prst="rect">
              <a:avLst/>
            </a:prstGeom>
            <a:solidFill>
              <a:srgbClr val="FAFAFA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078" name="Google Shape;1078;p65"/>
            <p:cNvGrpSpPr/>
            <p:nvPr/>
          </p:nvGrpSpPr>
          <p:grpSpPr>
            <a:xfrm>
              <a:off x="-1103700" y="1385175"/>
              <a:ext cx="3460200" cy="748200"/>
              <a:chOff x="1943050" y="1223450"/>
              <a:chExt cx="3460200" cy="748200"/>
            </a:xfrm>
          </p:grpSpPr>
          <p:sp>
            <p:nvSpPr>
              <p:cNvPr id="1079" name="Google Shape;1079;p65"/>
              <p:cNvSpPr/>
              <p:nvPr/>
            </p:nvSpPr>
            <p:spPr>
              <a:xfrm>
                <a:off x="1943050" y="1223450"/>
                <a:ext cx="3460200" cy="748200"/>
              </a:xfrm>
              <a:prstGeom prst="roundRect">
                <a:avLst>
                  <a:gd fmla="val 16667" name="adj"/>
                </a:avLst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0" name="Google Shape;1080;p65"/>
              <p:cNvSpPr/>
              <p:nvPr/>
            </p:nvSpPr>
            <p:spPr>
              <a:xfrm>
                <a:off x="2114225" y="1372100"/>
                <a:ext cx="450900" cy="450900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rgbClr val="9E9E9E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1" name="Google Shape;1081;p65"/>
              <p:cNvSpPr txBox="1"/>
              <p:nvPr/>
            </p:nvSpPr>
            <p:spPr>
              <a:xfrm>
                <a:off x="2592725" y="1351250"/>
                <a:ext cx="2406900" cy="492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GB" sz="1000"/>
                  <a:t>Chuther츄더[문에스더]</a:t>
                </a:r>
                <a:endParaRPr b="1" sz="1000"/>
              </a:p>
              <a:p>
                <a:pPr indent="0" lvl="0" marL="0" rtl="0" algn="l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700"/>
                  <a:t>구독 150만명  |  #음악  #10대_인기</a:t>
                </a:r>
                <a:endParaRPr sz="700"/>
              </a:p>
            </p:txBody>
          </p:sp>
          <p:sp>
            <p:nvSpPr>
              <p:cNvPr id="1082" name="Google Shape;1082;p65"/>
              <p:cNvSpPr/>
              <p:nvPr/>
            </p:nvSpPr>
            <p:spPr>
              <a:xfrm>
                <a:off x="5027913" y="1504157"/>
                <a:ext cx="183300" cy="184500"/>
              </a:xfrm>
              <a:prstGeom prst="heart">
                <a:avLst/>
              </a:prstGeom>
              <a:solidFill>
                <a:srgbClr val="9E9E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83" name="Google Shape;1083;p65"/>
            <p:cNvGrpSpPr/>
            <p:nvPr/>
          </p:nvGrpSpPr>
          <p:grpSpPr>
            <a:xfrm>
              <a:off x="-1103700" y="2234794"/>
              <a:ext cx="3460200" cy="748200"/>
              <a:chOff x="1943050" y="3348944"/>
              <a:chExt cx="3460200" cy="748200"/>
            </a:xfrm>
          </p:grpSpPr>
          <p:sp>
            <p:nvSpPr>
              <p:cNvPr id="1084" name="Google Shape;1084;p65"/>
              <p:cNvSpPr/>
              <p:nvPr/>
            </p:nvSpPr>
            <p:spPr>
              <a:xfrm>
                <a:off x="1943050" y="3348944"/>
                <a:ext cx="3460200" cy="748200"/>
              </a:xfrm>
              <a:prstGeom prst="roundRect">
                <a:avLst>
                  <a:gd fmla="val 16667" name="adj"/>
                </a:avLst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5" name="Google Shape;1085;p65"/>
              <p:cNvSpPr txBox="1"/>
              <p:nvPr/>
            </p:nvSpPr>
            <p:spPr>
              <a:xfrm>
                <a:off x="2592725" y="3476744"/>
                <a:ext cx="2406900" cy="492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GB" sz="1000">
                    <a:solidFill>
                      <a:schemeClr val="dk1"/>
                    </a:solidFill>
                    <a:highlight>
                      <a:srgbClr val="FFFFFF"/>
                    </a:highlight>
                  </a:rPr>
                  <a:t>노마드 코더 Nomad Coders</a:t>
                </a:r>
                <a:endParaRPr b="1" sz="1000"/>
              </a:p>
              <a:p>
                <a:pPr indent="0" lvl="0" marL="0" rtl="0" algn="l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700"/>
                  <a:t>구독 41.6만명  |  #개발  #20대_인기</a:t>
                </a:r>
                <a:endParaRPr sz="700"/>
              </a:p>
            </p:txBody>
          </p:sp>
          <p:sp>
            <p:nvSpPr>
              <p:cNvPr id="1086" name="Google Shape;1086;p65"/>
              <p:cNvSpPr/>
              <p:nvPr/>
            </p:nvSpPr>
            <p:spPr>
              <a:xfrm>
                <a:off x="5027913" y="3629651"/>
                <a:ext cx="183300" cy="184500"/>
              </a:xfrm>
              <a:prstGeom prst="heart">
                <a:avLst/>
              </a:prstGeom>
              <a:solidFill>
                <a:srgbClr val="9E9E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7" name="Google Shape;1087;p65"/>
              <p:cNvSpPr/>
              <p:nvPr/>
            </p:nvSpPr>
            <p:spPr>
              <a:xfrm>
                <a:off x="2114200" y="3497594"/>
                <a:ext cx="450900" cy="450900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rgbClr val="9E9E9E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88" name="Google Shape;1088;p65"/>
            <p:cNvGrpSpPr/>
            <p:nvPr/>
          </p:nvGrpSpPr>
          <p:grpSpPr>
            <a:xfrm>
              <a:off x="-1103700" y="3084430"/>
              <a:ext cx="3460200" cy="748200"/>
              <a:chOff x="1943050" y="4358880"/>
              <a:chExt cx="3460200" cy="748200"/>
            </a:xfrm>
          </p:grpSpPr>
          <p:sp>
            <p:nvSpPr>
              <p:cNvPr id="1089" name="Google Shape;1089;p65"/>
              <p:cNvSpPr/>
              <p:nvPr/>
            </p:nvSpPr>
            <p:spPr>
              <a:xfrm>
                <a:off x="1943050" y="4358880"/>
                <a:ext cx="3460200" cy="748200"/>
              </a:xfrm>
              <a:prstGeom prst="roundRect">
                <a:avLst>
                  <a:gd fmla="val 16667" name="adj"/>
                </a:avLst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0" name="Google Shape;1090;p65"/>
              <p:cNvSpPr txBox="1"/>
              <p:nvPr/>
            </p:nvSpPr>
            <p:spPr>
              <a:xfrm>
                <a:off x="2592725" y="4486680"/>
                <a:ext cx="2406900" cy="492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GB" sz="1000"/>
                  <a:t>헤이지니 Hey Jini</a:t>
                </a:r>
                <a:endParaRPr b="1" sz="1000"/>
              </a:p>
              <a:p>
                <a:pPr indent="0" lvl="0" marL="0" rtl="0" algn="l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700"/>
                  <a:t>구독 303만명  |  #키즈  #30대_인기</a:t>
                </a:r>
                <a:endParaRPr sz="700"/>
              </a:p>
            </p:txBody>
          </p:sp>
          <p:sp>
            <p:nvSpPr>
              <p:cNvPr id="1091" name="Google Shape;1091;p65"/>
              <p:cNvSpPr/>
              <p:nvPr/>
            </p:nvSpPr>
            <p:spPr>
              <a:xfrm>
                <a:off x="5027913" y="4639588"/>
                <a:ext cx="183300" cy="184500"/>
              </a:xfrm>
              <a:prstGeom prst="heart">
                <a:avLst/>
              </a:prstGeom>
              <a:solidFill>
                <a:srgbClr val="9E9E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2" name="Google Shape;1092;p65"/>
              <p:cNvSpPr/>
              <p:nvPr/>
            </p:nvSpPr>
            <p:spPr>
              <a:xfrm>
                <a:off x="2114200" y="4507530"/>
                <a:ext cx="450900" cy="450900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rgbClr val="9E9E9E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93" name="Google Shape;1093;p65"/>
            <p:cNvGrpSpPr/>
            <p:nvPr/>
          </p:nvGrpSpPr>
          <p:grpSpPr>
            <a:xfrm>
              <a:off x="-1089565" y="3934050"/>
              <a:ext cx="3460200" cy="748200"/>
              <a:chOff x="1957185" y="5290925"/>
              <a:chExt cx="3460200" cy="748200"/>
            </a:xfrm>
          </p:grpSpPr>
          <p:sp>
            <p:nvSpPr>
              <p:cNvPr id="1094" name="Google Shape;1094;p65"/>
              <p:cNvSpPr/>
              <p:nvPr/>
            </p:nvSpPr>
            <p:spPr>
              <a:xfrm>
                <a:off x="1957185" y="5290925"/>
                <a:ext cx="3460200" cy="748200"/>
              </a:xfrm>
              <a:prstGeom prst="roundRect">
                <a:avLst>
                  <a:gd fmla="val 16667" name="adj"/>
                </a:avLst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5" name="Google Shape;1095;p65"/>
              <p:cNvSpPr txBox="1"/>
              <p:nvPr/>
            </p:nvSpPr>
            <p:spPr>
              <a:xfrm>
                <a:off x="2592725" y="5418725"/>
                <a:ext cx="2406900" cy="492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GB" sz="1000"/>
                  <a:t>인플루언서명</a:t>
                </a:r>
                <a:endParaRPr b="1" sz="1000"/>
              </a:p>
              <a:p>
                <a:pPr indent="0" lvl="0" marL="0" rtl="0" algn="l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700"/>
                  <a:t>구독 **만명  |  #카테고리  #연령별_인기</a:t>
                </a:r>
                <a:endParaRPr sz="700"/>
              </a:p>
            </p:txBody>
          </p:sp>
          <p:sp>
            <p:nvSpPr>
              <p:cNvPr id="1096" name="Google Shape;1096;p65"/>
              <p:cNvSpPr/>
              <p:nvPr/>
            </p:nvSpPr>
            <p:spPr>
              <a:xfrm>
                <a:off x="5042863" y="5571633"/>
                <a:ext cx="183300" cy="184500"/>
              </a:xfrm>
              <a:prstGeom prst="heart">
                <a:avLst/>
              </a:prstGeom>
              <a:solidFill>
                <a:srgbClr val="9E9E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7" name="Google Shape;1097;p65"/>
              <p:cNvSpPr/>
              <p:nvPr/>
            </p:nvSpPr>
            <p:spPr>
              <a:xfrm>
                <a:off x="2114225" y="5439575"/>
                <a:ext cx="450900" cy="450900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rgbClr val="9E9E9E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098" name="Google Shape;1098;p65"/>
            <p:cNvSpPr/>
            <p:nvPr/>
          </p:nvSpPr>
          <p:spPr>
            <a:xfrm>
              <a:off x="1849125" y="726675"/>
              <a:ext cx="599100" cy="215700"/>
            </a:xfrm>
            <a:prstGeom prst="roundRect">
              <a:avLst>
                <a:gd fmla="val 50000" name="adj"/>
              </a:avLst>
            </a:prstGeom>
            <a:noFill/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700"/>
                <a:t>정렬순</a:t>
              </a:r>
              <a:endParaRPr sz="700"/>
            </a:p>
          </p:txBody>
        </p:sp>
        <p:sp>
          <p:nvSpPr>
            <p:cNvPr id="1099" name="Google Shape;1099;p65"/>
            <p:cNvSpPr/>
            <p:nvPr/>
          </p:nvSpPr>
          <p:spPr>
            <a:xfrm>
              <a:off x="1257500" y="726668"/>
              <a:ext cx="535500" cy="215700"/>
            </a:xfrm>
            <a:prstGeom prst="roundRect">
              <a:avLst>
                <a:gd fmla="val 50000" name="adj"/>
              </a:avLst>
            </a:prstGeom>
            <a:noFill/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700"/>
                <a:t>편집</a:t>
              </a:r>
              <a:endParaRPr sz="700"/>
            </a:p>
          </p:txBody>
        </p:sp>
        <p:sp>
          <p:nvSpPr>
            <p:cNvPr id="1100" name="Google Shape;1100;p65"/>
            <p:cNvSpPr/>
            <p:nvPr/>
          </p:nvSpPr>
          <p:spPr>
            <a:xfrm>
              <a:off x="-1094525" y="1088218"/>
              <a:ext cx="535500" cy="215700"/>
            </a:xfrm>
            <a:prstGeom prst="roundRect">
              <a:avLst>
                <a:gd fmla="val 50000" name="adj"/>
              </a:avLst>
            </a:prstGeom>
            <a:noFill/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700">
                  <a:solidFill>
                    <a:schemeClr val="dk2"/>
                  </a:solidFill>
                </a:rPr>
                <a:t>#음악</a:t>
              </a:r>
              <a:endParaRPr sz="700">
                <a:solidFill>
                  <a:schemeClr val="dk2"/>
                </a:solidFill>
              </a:endParaRPr>
            </a:p>
          </p:txBody>
        </p:sp>
        <p:sp>
          <p:nvSpPr>
            <p:cNvPr id="1101" name="Google Shape;1101;p65"/>
            <p:cNvSpPr/>
            <p:nvPr/>
          </p:nvSpPr>
          <p:spPr>
            <a:xfrm>
              <a:off x="-489950" y="1088218"/>
              <a:ext cx="535500" cy="215700"/>
            </a:xfrm>
            <a:prstGeom prst="roundRect">
              <a:avLst>
                <a:gd fmla="val 50000" name="adj"/>
              </a:avLst>
            </a:prstGeom>
            <a:noFill/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700">
                  <a:solidFill>
                    <a:schemeClr val="dk2"/>
                  </a:solidFill>
                </a:rPr>
                <a:t>#개발</a:t>
              </a:r>
              <a:endParaRPr sz="700">
                <a:solidFill>
                  <a:schemeClr val="dk2"/>
                </a:solidFill>
              </a:endParaRPr>
            </a:p>
          </p:txBody>
        </p:sp>
        <p:sp>
          <p:nvSpPr>
            <p:cNvPr id="1102" name="Google Shape;1102;p65"/>
            <p:cNvSpPr/>
            <p:nvPr/>
          </p:nvSpPr>
          <p:spPr>
            <a:xfrm>
              <a:off x="114625" y="1088218"/>
              <a:ext cx="535500" cy="215700"/>
            </a:xfrm>
            <a:prstGeom prst="roundRect">
              <a:avLst>
                <a:gd fmla="val 50000" name="adj"/>
              </a:avLst>
            </a:prstGeom>
            <a:noFill/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700">
                  <a:solidFill>
                    <a:schemeClr val="dk2"/>
                  </a:solidFill>
                </a:rPr>
                <a:t>#키즈</a:t>
              </a:r>
              <a:endParaRPr sz="700">
                <a:solidFill>
                  <a:schemeClr val="dk2"/>
                </a:solidFill>
              </a:endParaRPr>
            </a:p>
          </p:txBody>
        </p:sp>
        <p:sp>
          <p:nvSpPr>
            <p:cNvPr id="1103" name="Google Shape;1103;p65"/>
            <p:cNvSpPr/>
            <p:nvPr/>
          </p:nvSpPr>
          <p:spPr>
            <a:xfrm>
              <a:off x="-1199975" y="698175"/>
              <a:ext cx="835800" cy="272700"/>
            </a:xfrm>
            <a:prstGeom prst="roundRect">
              <a:avLst>
                <a:gd fmla="val 0" name="adj"/>
              </a:avLst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200">
                  <a:solidFill>
                    <a:schemeClr val="dk1"/>
                  </a:solidFill>
                </a:rPr>
                <a:t>Mylist</a:t>
              </a:r>
              <a:endParaRPr b="1" sz="1200">
                <a:solidFill>
                  <a:schemeClr val="dk1"/>
                </a:solidFill>
              </a:endParaRPr>
            </a:p>
          </p:txBody>
        </p:sp>
      </p:grp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7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Google Shape;1108;p66"/>
          <p:cNvSpPr txBox="1"/>
          <p:nvPr/>
        </p:nvSpPr>
        <p:spPr>
          <a:xfrm>
            <a:off x="782850" y="1768050"/>
            <a:ext cx="71034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800"/>
              <a:t>2</a:t>
            </a:r>
            <a:r>
              <a:rPr b="1" lang="en-GB" sz="4800"/>
              <a:t>. </a:t>
            </a:r>
            <a:r>
              <a:rPr b="1" lang="en-GB" sz="4800"/>
              <a:t>랭킹 (Ranking)</a:t>
            </a:r>
            <a:endParaRPr b="1" sz="4800"/>
          </a:p>
        </p:txBody>
      </p:sp>
      <p:sp>
        <p:nvSpPr>
          <p:cNvPr id="1109" name="Google Shape;1109;p66"/>
          <p:cNvSpPr/>
          <p:nvPr/>
        </p:nvSpPr>
        <p:spPr>
          <a:xfrm>
            <a:off x="-6700" y="3979325"/>
            <a:ext cx="9150600" cy="1164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3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" name="Google Shape;1114;p67"/>
          <p:cNvSpPr/>
          <p:nvPr/>
        </p:nvSpPr>
        <p:spPr>
          <a:xfrm>
            <a:off x="120325" y="551450"/>
            <a:ext cx="7138800" cy="7053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115" name="Google Shape;1115;p67"/>
          <p:cNvGraphicFramePr/>
          <p:nvPr/>
        </p:nvGraphicFramePr>
        <p:xfrm>
          <a:off x="736040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{1029666C-75EA-48AA-956D-8CBDA7290E32}</a:tableStyleId>
              </a:tblPr>
              <a:tblGrid>
                <a:gridCol w="308000"/>
                <a:gridCol w="1475575"/>
              </a:tblGrid>
              <a:tr h="232725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Description</a:t>
                      </a:r>
                      <a:endParaRPr b="1" sz="800"/>
                    </a:p>
                  </a:txBody>
                  <a:tcPr marT="36000" marB="36000" marR="54000" marL="54000" anchor="ctr">
                    <a:solidFill>
                      <a:schemeClr val="lt2"/>
                    </a:solidFill>
                  </a:tcPr>
                </a:tc>
                <a:tc hMerge="1"/>
              </a:tr>
              <a:tr h="232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1</a:t>
                      </a:r>
                      <a:endParaRPr b="1" sz="800"/>
                    </a:p>
                  </a:txBody>
                  <a:tcPr marT="36000" marB="36000" marR="54000" marL="540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36000" marB="36000" marR="54000" marL="54000" anchor="ctr"/>
                </a:tc>
              </a:tr>
              <a:tr h="232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2</a:t>
                      </a:r>
                      <a:endParaRPr b="1" sz="800"/>
                    </a:p>
                  </a:txBody>
                  <a:tcPr marT="36000" marB="36000" marR="54000" marL="540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36000" marB="36000" marR="54000" marL="54000" anchor="ctr"/>
                </a:tc>
              </a:tr>
              <a:tr h="232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3</a:t>
                      </a:r>
                      <a:endParaRPr b="1" sz="800"/>
                    </a:p>
                  </a:txBody>
                  <a:tcPr marT="36000" marB="36000" marR="54000" marL="540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36000" marB="36000" marR="54000" marL="54000" anchor="ctr"/>
                </a:tc>
              </a:tr>
              <a:tr h="232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4</a:t>
                      </a:r>
                      <a:endParaRPr b="1" sz="800"/>
                    </a:p>
                  </a:txBody>
                  <a:tcPr marT="36000" marB="36000" marR="54000" marL="540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36000" marB="36000" marR="54000" marL="54000" anchor="ctr"/>
                </a:tc>
              </a:tr>
              <a:tr h="232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5</a:t>
                      </a:r>
                      <a:endParaRPr b="1" sz="800"/>
                    </a:p>
                  </a:txBody>
                  <a:tcPr marT="36000" marB="36000" marR="54000" marL="540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36000" marB="36000" marR="54000" marL="54000" anchor="ctr"/>
                </a:tc>
              </a:tr>
              <a:tr h="232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6</a:t>
                      </a:r>
                      <a:endParaRPr b="1" sz="800"/>
                    </a:p>
                  </a:txBody>
                  <a:tcPr marT="36000" marB="36000" marR="54000" marL="540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36000" marB="36000" marR="54000" marL="54000" anchor="ctr"/>
                </a:tc>
              </a:tr>
              <a:tr h="232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7</a:t>
                      </a:r>
                      <a:endParaRPr b="1" sz="800"/>
                    </a:p>
                  </a:txBody>
                  <a:tcPr marT="36000" marB="36000" marR="54000" marL="540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36000" marB="36000" marR="54000" marL="54000" anchor="ctr"/>
                </a:tc>
              </a:tr>
              <a:tr h="232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8</a:t>
                      </a:r>
                      <a:endParaRPr b="1" sz="800"/>
                    </a:p>
                  </a:txBody>
                  <a:tcPr marT="36000" marB="36000" marR="54000" marL="540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36000" marB="36000" marR="54000" marL="54000" anchor="ctr"/>
                </a:tc>
              </a:tr>
              <a:tr h="232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9</a:t>
                      </a:r>
                      <a:endParaRPr b="1" sz="800"/>
                    </a:p>
                  </a:txBody>
                  <a:tcPr marT="36000" marB="36000" marR="54000" marL="540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36000" marB="36000" marR="54000" marL="54000" anchor="ctr"/>
                </a:tc>
              </a:tr>
              <a:tr h="232725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Notes</a:t>
                      </a:r>
                      <a:endParaRPr b="1" sz="800"/>
                    </a:p>
                  </a:txBody>
                  <a:tcPr marT="36000" marB="36000" marR="54000" marL="54000" anchor="ctr">
                    <a:solidFill>
                      <a:schemeClr val="lt2"/>
                    </a:solidFill>
                  </a:tcPr>
                </a:tc>
                <a:tc hMerge="1"/>
              </a:tr>
              <a:tr h="232725"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36000" marB="36000" marR="54000" marL="54000" anchor="ctr"/>
                </a:tc>
                <a:tc hMerge="1"/>
              </a:tr>
              <a:tr h="232725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Related ID</a:t>
                      </a:r>
                      <a:endParaRPr b="1" sz="800"/>
                    </a:p>
                  </a:txBody>
                  <a:tcPr marT="36000" marB="36000" marR="54000" marL="54000" anchor="ctr">
                    <a:solidFill>
                      <a:schemeClr val="lt2"/>
                    </a:solidFill>
                  </a:tcPr>
                </a:tc>
                <a:tc hMerge="1"/>
              </a:tr>
              <a:tr h="232725"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36000" marB="36000" marR="54000" marL="54000" anchor="ctr"/>
                </a:tc>
                <a:tc hMerge="1"/>
              </a:tr>
            </a:tbl>
          </a:graphicData>
        </a:graphic>
      </p:graphicFrame>
      <p:graphicFrame>
        <p:nvGraphicFramePr>
          <p:cNvPr id="1116" name="Google Shape;1116;p67"/>
          <p:cNvGraphicFramePr/>
          <p:nvPr/>
        </p:nvGraphicFramePr>
        <p:xfrm>
          <a:off x="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{1029666C-75EA-48AA-956D-8CBDA7290E32}</a:tableStyleId>
              </a:tblPr>
              <a:tblGrid>
                <a:gridCol w="920050"/>
                <a:gridCol w="1782300"/>
                <a:gridCol w="625650"/>
                <a:gridCol w="898200"/>
                <a:gridCol w="636550"/>
                <a:gridCol w="717700"/>
                <a:gridCol w="632350"/>
                <a:gridCol w="1147600"/>
              </a:tblGrid>
              <a:tr h="234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Page Title</a:t>
                      </a:r>
                      <a:endParaRPr b="1" sz="800"/>
                    </a:p>
                  </a:txBody>
                  <a:tcPr marT="36000" marB="36000" marR="54000" marL="54000" anchor="ctr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/>
                        <a:t>인플루언서 랭킹</a:t>
                      </a:r>
                      <a:endParaRPr sz="800"/>
                    </a:p>
                  </a:txBody>
                  <a:tcPr marT="36000" marB="36000" marR="54000" marL="540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Screen ID</a:t>
                      </a:r>
                      <a:endParaRPr b="1" sz="800"/>
                    </a:p>
                  </a:txBody>
                  <a:tcPr marT="36000" marB="36000" marR="54000" marL="54000" anchor="ctr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/>
                        <a:t>RANK_20000</a:t>
                      </a:r>
                      <a:endParaRPr sz="800"/>
                    </a:p>
                  </a:txBody>
                  <a:tcPr marT="36000" marB="36000" marR="54000" marL="540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Author</a:t>
                      </a:r>
                      <a:endParaRPr b="1" sz="800"/>
                    </a:p>
                  </a:txBody>
                  <a:tcPr marT="36000" marB="36000" marR="54000" marL="54000" anchor="ctr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/>
                        <a:t>전주현</a:t>
                      </a:r>
                      <a:endParaRPr sz="800"/>
                    </a:p>
                  </a:txBody>
                  <a:tcPr marT="36000" marB="36000" marR="54000" marL="540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Date</a:t>
                      </a:r>
                      <a:endParaRPr b="1" sz="800"/>
                    </a:p>
                  </a:txBody>
                  <a:tcPr marT="36000" marB="36000" marR="54000" marL="54000" anchor="ctr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</a:rPr>
                        <a:t>2022.05.06</a:t>
                      </a:r>
                      <a:endParaRPr sz="800"/>
                    </a:p>
                  </a:txBody>
                  <a:tcPr marT="36000" marB="36000" marR="54000" marL="54000" anchor="ctr"/>
                </a:tc>
              </a:tr>
              <a:tr h="234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Screen Path</a:t>
                      </a:r>
                      <a:endParaRPr b="1" sz="800"/>
                    </a:p>
                  </a:txBody>
                  <a:tcPr marT="36000" marB="36000" marR="54000" marL="54000" anchor="ctr">
                    <a:solidFill>
                      <a:schemeClr val="lt2"/>
                    </a:solidFill>
                  </a:tcPr>
                </a:tc>
                <a:tc gridSpan="7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/>
                        <a:t>HOME &gt; 랭킹</a:t>
                      </a:r>
                      <a:endParaRPr sz="800"/>
                    </a:p>
                  </a:txBody>
                  <a:tcPr marT="36000" marB="36000" marR="54000" marL="54000" anchor="ctr"/>
                </a:tc>
                <a:tc hMerge="1"/>
                <a:tc hMerge="1"/>
                <a:tc hMerge="1"/>
                <a:tc hMerge="1"/>
                <a:tc hMerge="1"/>
                <a:tc hMerge="1"/>
              </a:tr>
            </a:tbl>
          </a:graphicData>
        </a:graphic>
      </p:graphicFrame>
      <p:sp>
        <p:nvSpPr>
          <p:cNvPr id="1117" name="Google Shape;1117;p67"/>
          <p:cNvSpPr/>
          <p:nvPr/>
        </p:nvSpPr>
        <p:spPr>
          <a:xfrm>
            <a:off x="120325" y="551450"/>
            <a:ext cx="7138800" cy="58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999999"/>
                </a:solidFill>
              </a:rPr>
              <a:t>GNB</a:t>
            </a:r>
            <a:endParaRPr b="1">
              <a:solidFill>
                <a:srgbClr val="999999"/>
              </a:solidFill>
            </a:endParaRPr>
          </a:p>
        </p:txBody>
      </p:sp>
      <p:grpSp>
        <p:nvGrpSpPr>
          <p:cNvPr id="1118" name="Google Shape;1118;p67"/>
          <p:cNvGrpSpPr/>
          <p:nvPr/>
        </p:nvGrpSpPr>
        <p:grpSpPr>
          <a:xfrm>
            <a:off x="1844750" y="4395401"/>
            <a:ext cx="3662825" cy="583500"/>
            <a:chOff x="1846775" y="3469550"/>
            <a:chExt cx="3662825" cy="583500"/>
          </a:xfrm>
        </p:grpSpPr>
        <p:sp>
          <p:nvSpPr>
            <p:cNvPr id="1119" name="Google Shape;1119;p67"/>
            <p:cNvSpPr/>
            <p:nvPr/>
          </p:nvSpPr>
          <p:spPr>
            <a:xfrm>
              <a:off x="1846775" y="3469550"/>
              <a:ext cx="3658800" cy="58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999999"/>
                </a:solidFill>
              </a:endParaRPr>
            </a:p>
          </p:txBody>
        </p:sp>
        <p:cxnSp>
          <p:nvCxnSpPr>
            <p:cNvPr id="1120" name="Google Shape;1120;p67"/>
            <p:cNvCxnSpPr/>
            <p:nvPr/>
          </p:nvCxnSpPr>
          <p:spPr>
            <a:xfrm>
              <a:off x="1850800" y="4053050"/>
              <a:ext cx="3658800" cy="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121" name="Google Shape;1121;p67"/>
            <p:cNvSpPr/>
            <p:nvPr/>
          </p:nvSpPr>
          <p:spPr>
            <a:xfrm>
              <a:off x="1936968" y="3639442"/>
              <a:ext cx="535500" cy="272700"/>
            </a:xfrm>
            <a:prstGeom prst="roundRect">
              <a:avLst>
                <a:gd fmla="val 0" name="adj"/>
              </a:avLst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9E9E9E"/>
                  </a:solidFill>
                </a:rPr>
                <a:t>#4</a:t>
              </a:r>
              <a:endParaRPr sz="800">
                <a:solidFill>
                  <a:srgbClr val="9E9E9E"/>
                </a:solidFill>
              </a:endParaRPr>
            </a:p>
          </p:txBody>
        </p:sp>
        <p:sp>
          <p:nvSpPr>
            <p:cNvPr id="1122" name="Google Shape;1122;p67"/>
            <p:cNvSpPr/>
            <p:nvPr/>
          </p:nvSpPr>
          <p:spPr>
            <a:xfrm>
              <a:off x="2384875" y="3570149"/>
              <a:ext cx="379800" cy="3798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3" name="Google Shape;1123;p67"/>
            <p:cNvSpPr txBox="1"/>
            <p:nvPr/>
          </p:nvSpPr>
          <p:spPr>
            <a:xfrm>
              <a:off x="2814050" y="3552818"/>
              <a:ext cx="2007600" cy="437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800"/>
                <a:t>Chuther츄더[문에스더]</a:t>
              </a:r>
              <a:endParaRPr b="1" sz="800"/>
            </a:p>
            <a:p>
              <a:pPr indent="0" lvl="0" marL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600">
                  <a:solidFill>
                    <a:schemeClr val="dk2"/>
                  </a:solidFill>
                </a:rPr>
                <a:t>♥ 5</a:t>
              </a:r>
              <a:r>
                <a:rPr lang="en-GB" sz="600">
                  <a:solidFill>
                    <a:schemeClr val="dk2"/>
                  </a:solidFill>
                </a:rPr>
                <a:t>  |  #음악  #10대_인기</a:t>
              </a:r>
              <a:endParaRPr sz="600">
                <a:solidFill>
                  <a:schemeClr val="dk2"/>
                </a:solidFill>
              </a:endParaRPr>
            </a:p>
          </p:txBody>
        </p:sp>
      </p:grpSp>
      <p:grpSp>
        <p:nvGrpSpPr>
          <p:cNvPr id="1124" name="Google Shape;1124;p67"/>
          <p:cNvGrpSpPr/>
          <p:nvPr/>
        </p:nvGrpSpPr>
        <p:grpSpPr>
          <a:xfrm>
            <a:off x="1844750" y="4985601"/>
            <a:ext cx="3662825" cy="583500"/>
            <a:chOff x="1846775" y="3469550"/>
            <a:chExt cx="3662825" cy="583500"/>
          </a:xfrm>
        </p:grpSpPr>
        <p:sp>
          <p:nvSpPr>
            <p:cNvPr id="1125" name="Google Shape;1125;p67"/>
            <p:cNvSpPr/>
            <p:nvPr/>
          </p:nvSpPr>
          <p:spPr>
            <a:xfrm>
              <a:off x="1846775" y="3469550"/>
              <a:ext cx="3658800" cy="58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999999"/>
                </a:solidFill>
              </a:endParaRPr>
            </a:p>
          </p:txBody>
        </p:sp>
        <p:cxnSp>
          <p:nvCxnSpPr>
            <p:cNvPr id="1126" name="Google Shape;1126;p67"/>
            <p:cNvCxnSpPr/>
            <p:nvPr/>
          </p:nvCxnSpPr>
          <p:spPr>
            <a:xfrm>
              <a:off x="1850800" y="4053050"/>
              <a:ext cx="3658800" cy="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127" name="Google Shape;1127;p67"/>
            <p:cNvSpPr/>
            <p:nvPr/>
          </p:nvSpPr>
          <p:spPr>
            <a:xfrm>
              <a:off x="1936968" y="3639442"/>
              <a:ext cx="535500" cy="272700"/>
            </a:xfrm>
            <a:prstGeom prst="roundRect">
              <a:avLst>
                <a:gd fmla="val 0" name="adj"/>
              </a:avLst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9E9E9E"/>
                  </a:solidFill>
                </a:rPr>
                <a:t>#5</a:t>
              </a:r>
              <a:endParaRPr sz="800">
                <a:solidFill>
                  <a:srgbClr val="9E9E9E"/>
                </a:solidFill>
              </a:endParaRPr>
            </a:p>
          </p:txBody>
        </p:sp>
        <p:sp>
          <p:nvSpPr>
            <p:cNvPr id="1128" name="Google Shape;1128;p67"/>
            <p:cNvSpPr/>
            <p:nvPr/>
          </p:nvSpPr>
          <p:spPr>
            <a:xfrm>
              <a:off x="2384875" y="3570149"/>
              <a:ext cx="379800" cy="3798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9" name="Google Shape;1129;p67"/>
            <p:cNvSpPr txBox="1"/>
            <p:nvPr/>
          </p:nvSpPr>
          <p:spPr>
            <a:xfrm>
              <a:off x="2814050" y="3552818"/>
              <a:ext cx="2007600" cy="437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800"/>
                <a:t>Chuther츄더[문에스더]</a:t>
              </a:r>
              <a:endParaRPr b="1" sz="800"/>
            </a:p>
            <a:p>
              <a:pPr indent="0" lvl="0" marL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600">
                  <a:solidFill>
                    <a:schemeClr val="dk2"/>
                  </a:solidFill>
                </a:rPr>
                <a:t>♥ 5</a:t>
              </a:r>
              <a:r>
                <a:rPr lang="en-GB" sz="600">
                  <a:solidFill>
                    <a:schemeClr val="dk2"/>
                  </a:solidFill>
                </a:rPr>
                <a:t>  |  #음악  #10대_인기</a:t>
              </a:r>
              <a:endParaRPr sz="600">
                <a:solidFill>
                  <a:schemeClr val="dk2"/>
                </a:solidFill>
              </a:endParaRPr>
            </a:p>
          </p:txBody>
        </p:sp>
      </p:grpSp>
      <p:grpSp>
        <p:nvGrpSpPr>
          <p:cNvPr id="1130" name="Google Shape;1130;p67"/>
          <p:cNvGrpSpPr/>
          <p:nvPr/>
        </p:nvGrpSpPr>
        <p:grpSpPr>
          <a:xfrm>
            <a:off x="1844738" y="5575801"/>
            <a:ext cx="3662825" cy="583500"/>
            <a:chOff x="1846775" y="3469550"/>
            <a:chExt cx="3662825" cy="583500"/>
          </a:xfrm>
        </p:grpSpPr>
        <p:sp>
          <p:nvSpPr>
            <p:cNvPr id="1131" name="Google Shape;1131;p67"/>
            <p:cNvSpPr/>
            <p:nvPr/>
          </p:nvSpPr>
          <p:spPr>
            <a:xfrm>
              <a:off x="1846775" y="3469550"/>
              <a:ext cx="3658800" cy="58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999999"/>
                </a:solidFill>
              </a:endParaRPr>
            </a:p>
          </p:txBody>
        </p:sp>
        <p:cxnSp>
          <p:nvCxnSpPr>
            <p:cNvPr id="1132" name="Google Shape;1132;p67"/>
            <p:cNvCxnSpPr/>
            <p:nvPr/>
          </p:nvCxnSpPr>
          <p:spPr>
            <a:xfrm>
              <a:off x="1850800" y="4053050"/>
              <a:ext cx="3658800" cy="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133" name="Google Shape;1133;p67"/>
            <p:cNvSpPr/>
            <p:nvPr/>
          </p:nvSpPr>
          <p:spPr>
            <a:xfrm>
              <a:off x="1936968" y="3639442"/>
              <a:ext cx="535500" cy="272700"/>
            </a:xfrm>
            <a:prstGeom prst="roundRect">
              <a:avLst>
                <a:gd fmla="val 0" name="adj"/>
              </a:avLst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9E9E9E"/>
                  </a:solidFill>
                </a:rPr>
                <a:t>#6</a:t>
              </a:r>
              <a:endParaRPr sz="800">
                <a:solidFill>
                  <a:srgbClr val="9E9E9E"/>
                </a:solidFill>
              </a:endParaRPr>
            </a:p>
          </p:txBody>
        </p:sp>
        <p:sp>
          <p:nvSpPr>
            <p:cNvPr id="1134" name="Google Shape;1134;p67"/>
            <p:cNvSpPr/>
            <p:nvPr/>
          </p:nvSpPr>
          <p:spPr>
            <a:xfrm>
              <a:off x="2384875" y="3570149"/>
              <a:ext cx="379800" cy="3798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" name="Google Shape;1135;p67"/>
            <p:cNvSpPr txBox="1"/>
            <p:nvPr/>
          </p:nvSpPr>
          <p:spPr>
            <a:xfrm>
              <a:off x="2814050" y="3552818"/>
              <a:ext cx="2007600" cy="437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800"/>
                <a:t>Chuther츄더[문에스더]</a:t>
              </a:r>
              <a:endParaRPr b="1" sz="800"/>
            </a:p>
            <a:p>
              <a:pPr indent="0" lvl="0" marL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600">
                  <a:solidFill>
                    <a:schemeClr val="dk2"/>
                  </a:solidFill>
                </a:rPr>
                <a:t>♥ 5</a:t>
              </a:r>
              <a:r>
                <a:rPr lang="en-GB" sz="600">
                  <a:solidFill>
                    <a:schemeClr val="dk2"/>
                  </a:solidFill>
                </a:rPr>
                <a:t>  |  #음악  #10대_인기</a:t>
              </a:r>
              <a:endParaRPr sz="600">
                <a:solidFill>
                  <a:schemeClr val="dk2"/>
                </a:solidFill>
              </a:endParaRPr>
            </a:p>
          </p:txBody>
        </p:sp>
      </p:grpSp>
      <p:grpSp>
        <p:nvGrpSpPr>
          <p:cNvPr id="1136" name="Google Shape;1136;p67"/>
          <p:cNvGrpSpPr/>
          <p:nvPr/>
        </p:nvGrpSpPr>
        <p:grpSpPr>
          <a:xfrm>
            <a:off x="3327988" y="1362664"/>
            <a:ext cx="2391547" cy="315857"/>
            <a:chOff x="1846775" y="2011393"/>
            <a:chExt cx="2391547" cy="315857"/>
          </a:xfrm>
        </p:grpSpPr>
        <p:sp>
          <p:nvSpPr>
            <p:cNvPr id="1137" name="Google Shape;1137;p67"/>
            <p:cNvSpPr/>
            <p:nvPr/>
          </p:nvSpPr>
          <p:spPr>
            <a:xfrm>
              <a:off x="1952225" y="2011393"/>
              <a:ext cx="535500" cy="272700"/>
            </a:xfrm>
            <a:prstGeom prst="roundRect">
              <a:avLst>
                <a:gd fmla="val 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800"/>
                <a:t>전체</a:t>
              </a:r>
              <a:endParaRPr b="1" sz="800"/>
            </a:p>
          </p:txBody>
        </p:sp>
        <p:sp>
          <p:nvSpPr>
            <p:cNvPr id="1138" name="Google Shape;1138;p67"/>
            <p:cNvSpPr/>
            <p:nvPr/>
          </p:nvSpPr>
          <p:spPr>
            <a:xfrm>
              <a:off x="2700780" y="2011393"/>
              <a:ext cx="735900" cy="272700"/>
            </a:xfrm>
            <a:prstGeom prst="roundRect">
              <a:avLst>
                <a:gd fmla="val 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9E9E9E"/>
                  </a:solidFill>
                </a:rPr>
                <a:t>카테고리</a:t>
              </a:r>
              <a:endParaRPr sz="800">
                <a:solidFill>
                  <a:srgbClr val="9E9E9E"/>
                </a:solidFill>
              </a:endParaRPr>
            </a:p>
          </p:txBody>
        </p:sp>
        <p:cxnSp>
          <p:nvCxnSpPr>
            <p:cNvPr id="1139" name="Google Shape;1139;p67"/>
            <p:cNvCxnSpPr/>
            <p:nvPr/>
          </p:nvCxnSpPr>
          <p:spPr>
            <a:xfrm>
              <a:off x="1846775" y="2327250"/>
              <a:ext cx="746400" cy="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140" name="Google Shape;1140;p67"/>
            <p:cNvSpPr/>
            <p:nvPr/>
          </p:nvSpPr>
          <p:spPr>
            <a:xfrm>
              <a:off x="3569322" y="2011400"/>
              <a:ext cx="669000" cy="272700"/>
            </a:xfrm>
            <a:prstGeom prst="roundRect">
              <a:avLst>
                <a:gd fmla="val 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9E9E9E"/>
                  </a:solidFill>
                </a:rPr>
                <a:t>연령별</a:t>
              </a:r>
              <a:endParaRPr sz="800">
                <a:solidFill>
                  <a:srgbClr val="9E9E9E"/>
                </a:solidFill>
              </a:endParaRPr>
            </a:p>
          </p:txBody>
        </p:sp>
      </p:grpSp>
      <p:grpSp>
        <p:nvGrpSpPr>
          <p:cNvPr id="1141" name="Google Shape;1141;p67"/>
          <p:cNvGrpSpPr/>
          <p:nvPr/>
        </p:nvGrpSpPr>
        <p:grpSpPr>
          <a:xfrm>
            <a:off x="1844738" y="6166001"/>
            <a:ext cx="3662825" cy="583500"/>
            <a:chOff x="1846775" y="3469550"/>
            <a:chExt cx="3662825" cy="583500"/>
          </a:xfrm>
        </p:grpSpPr>
        <p:sp>
          <p:nvSpPr>
            <p:cNvPr id="1142" name="Google Shape;1142;p67"/>
            <p:cNvSpPr/>
            <p:nvPr/>
          </p:nvSpPr>
          <p:spPr>
            <a:xfrm>
              <a:off x="1846775" y="3469550"/>
              <a:ext cx="3658800" cy="58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999999"/>
                </a:solidFill>
              </a:endParaRPr>
            </a:p>
          </p:txBody>
        </p:sp>
        <p:sp>
          <p:nvSpPr>
            <p:cNvPr id="1143" name="Google Shape;1143;p67"/>
            <p:cNvSpPr/>
            <p:nvPr/>
          </p:nvSpPr>
          <p:spPr>
            <a:xfrm>
              <a:off x="1936968" y="3639442"/>
              <a:ext cx="535500" cy="272700"/>
            </a:xfrm>
            <a:prstGeom prst="roundRect">
              <a:avLst>
                <a:gd fmla="val 0" name="adj"/>
              </a:avLst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9E9E9E"/>
                  </a:solidFill>
                </a:rPr>
                <a:t>#7</a:t>
              </a:r>
              <a:endParaRPr sz="800">
                <a:solidFill>
                  <a:srgbClr val="9E9E9E"/>
                </a:solidFill>
              </a:endParaRPr>
            </a:p>
          </p:txBody>
        </p:sp>
        <p:sp>
          <p:nvSpPr>
            <p:cNvPr id="1144" name="Google Shape;1144;p67"/>
            <p:cNvSpPr/>
            <p:nvPr/>
          </p:nvSpPr>
          <p:spPr>
            <a:xfrm>
              <a:off x="2384875" y="3570149"/>
              <a:ext cx="379800" cy="3798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5" name="Google Shape;1145;p67"/>
            <p:cNvSpPr txBox="1"/>
            <p:nvPr/>
          </p:nvSpPr>
          <p:spPr>
            <a:xfrm>
              <a:off x="2814050" y="3552818"/>
              <a:ext cx="2007600" cy="437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800"/>
                <a:t>Chuther츄더[문에스더]</a:t>
              </a:r>
              <a:endParaRPr b="1" sz="800"/>
            </a:p>
            <a:p>
              <a:pPr indent="0" lvl="0" marL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600">
                  <a:solidFill>
                    <a:schemeClr val="dk2"/>
                  </a:solidFill>
                </a:rPr>
                <a:t>♥ 5</a:t>
              </a:r>
              <a:r>
                <a:rPr lang="en-GB" sz="600">
                  <a:solidFill>
                    <a:schemeClr val="dk2"/>
                  </a:solidFill>
                </a:rPr>
                <a:t>  |  #음악  #10대_인기</a:t>
              </a:r>
              <a:endParaRPr sz="600">
                <a:solidFill>
                  <a:schemeClr val="dk2"/>
                </a:solidFill>
              </a:endParaRPr>
            </a:p>
          </p:txBody>
        </p:sp>
        <p:cxnSp>
          <p:nvCxnSpPr>
            <p:cNvPr id="1146" name="Google Shape;1146;p67"/>
            <p:cNvCxnSpPr/>
            <p:nvPr/>
          </p:nvCxnSpPr>
          <p:spPr>
            <a:xfrm>
              <a:off x="1850800" y="4053050"/>
              <a:ext cx="3658800" cy="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147" name="Google Shape;1147;p67"/>
          <p:cNvSpPr/>
          <p:nvPr/>
        </p:nvSpPr>
        <p:spPr>
          <a:xfrm>
            <a:off x="7436975" y="3648075"/>
            <a:ext cx="1433700" cy="9963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anchorCtr="0" anchor="ctr" bIns="108000" lIns="108000" spcFirstLastPara="1" rIns="108000" wrap="square" tIns="108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/>
              <a:t>이름 너무 길</a:t>
            </a:r>
            <a:r>
              <a:rPr lang="en-GB" sz="800"/>
              <a:t>면 “...”</a:t>
            </a:r>
            <a:endParaRPr sz="800"/>
          </a:p>
        </p:txBody>
      </p:sp>
      <p:grpSp>
        <p:nvGrpSpPr>
          <p:cNvPr id="1148" name="Google Shape;1148;p67"/>
          <p:cNvGrpSpPr/>
          <p:nvPr/>
        </p:nvGrpSpPr>
        <p:grpSpPr>
          <a:xfrm>
            <a:off x="1385825" y="1906243"/>
            <a:ext cx="4588851" cy="2208275"/>
            <a:chOff x="1385825" y="2160445"/>
            <a:chExt cx="4588851" cy="2208275"/>
          </a:xfrm>
        </p:grpSpPr>
        <p:grpSp>
          <p:nvGrpSpPr>
            <p:cNvPr id="1149" name="Google Shape;1149;p67"/>
            <p:cNvGrpSpPr/>
            <p:nvPr/>
          </p:nvGrpSpPr>
          <p:grpSpPr>
            <a:xfrm>
              <a:off x="2941300" y="2160445"/>
              <a:ext cx="1487600" cy="2208275"/>
              <a:chOff x="2941300" y="2160445"/>
              <a:chExt cx="1487600" cy="2208275"/>
            </a:xfrm>
          </p:grpSpPr>
          <p:sp>
            <p:nvSpPr>
              <p:cNvPr id="1150" name="Google Shape;1150;p67"/>
              <p:cNvSpPr/>
              <p:nvPr/>
            </p:nvSpPr>
            <p:spPr>
              <a:xfrm>
                <a:off x="2950940" y="2160445"/>
                <a:ext cx="1477800" cy="1477800"/>
              </a:xfrm>
              <a:prstGeom prst="ellipse">
                <a:avLst/>
              </a:prstGeom>
              <a:solidFill>
                <a:schemeClr val="lt2"/>
              </a:solidFill>
              <a:ln cap="flat" cmpd="sng" w="19050">
                <a:solidFill>
                  <a:srgbClr val="9E9E9E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1" name="Google Shape;1151;p67"/>
              <p:cNvSpPr/>
              <p:nvPr/>
            </p:nvSpPr>
            <p:spPr>
              <a:xfrm>
                <a:off x="3543850" y="3486145"/>
                <a:ext cx="272700" cy="272700"/>
              </a:xfrm>
              <a:prstGeom prst="ellipse">
                <a:avLst/>
              </a:prstGeom>
              <a:solidFill>
                <a:srgbClr val="9E9E9E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GB" sz="1200">
                    <a:solidFill>
                      <a:schemeClr val="lt1"/>
                    </a:solidFill>
                  </a:rPr>
                  <a:t>1</a:t>
                </a:r>
                <a:endParaRPr b="1" sz="1200">
                  <a:solidFill>
                    <a:schemeClr val="lt1"/>
                  </a:solidFill>
                </a:endParaRPr>
              </a:p>
            </p:txBody>
          </p:sp>
          <p:sp>
            <p:nvSpPr>
              <p:cNvPr id="1152" name="Google Shape;1152;p67"/>
              <p:cNvSpPr txBox="1"/>
              <p:nvPr/>
            </p:nvSpPr>
            <p:spPr>
              <a:xfrm>
                <a:off x="2951100" y="3893614"/>
                <a:ext cx="1477800" cy="13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GB" sz="900"/>
                  <a:t>Chuther츄더[문에스더]</a:t>
                </a:r>
                <a:endParaRPr sz="900"/>
              </a:p>
            </p:txBody>
          </p:sp>
          <p:sp>
            <p:nvSpPr>
              <p:cNvPr id="1153" name="Google Shape;1153;p67"/>
              <p:cNvSpPr txBox="1"/>
              <p:nvPr/>
            </p:nvSpPr>
            <p:spPr>
              <a:xfrm>
                <a:off x="2941300" y="4086120"/>
                <a:ext cx="1477800" cy="282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spAutoFit/>
              </a:bodyPr>
              <a:lstStyle/>
              <a:p>
                <a:pPr indent="0" lvl="0" marL="0" rtl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GB" sz="900">
                    <a:solidFill>
                      <a:srgbClr val="9E9E9E"/>
                    </a:solidFill>
                  </a:rPr>
                  <a:t>♥ 150</a:t>
                </a:r>
                <a:endParaRPr b="1" sz="900">
                  <a:solidFill>
                    <a:srgbClr val="9E9E9E"/>
                  </a:solidFill>
                </a:endParaRPr>
              </a:p>
              <a:p>
                <a:pPr indent="0" lvl="0" marL="0" rtl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800">
                    <a:solidFill>
                      <a:srgbClr val="9E9E9E"/>
                    </a:solidFill>
                  </a:rPr>
                  <a:t>#음악 #10대_인기</a:t>
                </a:r>
                <a:endParaRPr sz="800">
                  <a:solidFill>
                    <a:srgbClr val="9E9E9E"/>
                  </a:solidFill>
                </a:endParaRPr>
              </a:p>
            </p:txBody>
          </p:sp>
        </p:grpSp>
        <p:grpSp>
          <p:nvGrpSpPr>
            <p:cNvPr id="1154" name="Google Shape;1154;p67"/>
            <p:cNvGrpSpPr/>
            <p:nvPr/>
          </p:nvGrpSpPr>
          <p:grpSpPr>
            <a:xfrm>
              <a:off x="1385825" y="2620345"/>
              <a:ext cx="1477800" cy="1748375"/>
              <a:chOff x="1385825" y="2620345"/>
              <a:chExt cx="1477800" cy="1748375"/>
            </a:xfrm>
          </p:grpSpPr>
          <p:sp>
            <p:nvSpPr>
              <p:cNvPr id="1155" name="Google Shape;1155;p67"/>
              <p:cNvSpPr/>
              <p:nvPr/>
            </p:nvSpPr>
            <p:spPr>
              <a:xfrm>
                <a:off x="1615920" y="2620345"/>
                <a:ext cx="1017600" cy="1017900"/>
              </a:xfrm>
              <a:prstGeom prst="ellipse">
                <a:avLst/>
              </a:prstGeom>
              <a:solidFill>
                <a:schemeClr val="lt2"/>
              </a:solidFill>
              <a:ln cap="flat" cmpd="sng" w="19050">
                <a:solidFill>
                  <a:srgbClr val="9E9E9E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6" name="Google Shape;1156;p67"/>
              <p:cNvSpPr/>
              <p:nvPr/>
            </p:nvSpPr>
            <p:spPr>
              <a:xfrm>
                <a:off x="1988370" y="3486145"/>
                <a:ext cx="272700" cy="272700"/>
              </a:xfrm>
              <a:prstGeom prst="ellipse">
                <a:avLst/>
              </a:prstGeom>
              <a:solidFill>
                <a:srgbClr val="9E9E9E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GB" sz="1200">
                    <a:solidFill>
                      <a:schemeClr val="lt1"/>
                    </a:solidFill>
                  </a:rPr>
                  <a:t>2</a:t>
                </a:r>
                <a:endParaRPr b="1" sz="1200">
                  <a:solidFill>
                    <a:schemeClr val="lt1"/>
                  </a:solidFill>
                </a:endParaRPr>
              </a:p>
            </p:txBody>
          </p:sp>
          <p:sp>
            <p:nvSpPr>
              <p:cNvPr id="1157" name="Google Shape;1157;p67"/>
              <p:cNvSpPr txBox="1"/>
              <p:nvPr/>
            </p:nvSpPr>
            <p:spPr>
              <a:xfrm>
                <a:off x="1385825" y="3893625"/>
                <a:ext cx="1477800" cy="13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GB" sz="900"/>
                  <a:t>Chuther츄더</a:t>
                </a:r>
                <a:endParaRPr sz="900"/>
              </a:p>
            </p:txBody>
          </p:sp>
          <p:sp>
            <p:nvSpPr>
              <p:cNvPr id="1158" name="Google Shape;1158;p67"/>
              <p:cNvSpPr txBox="1"/>
              <p:nvPr/>
            </p:nvSpPr>
            <p:spPr>
              <a:xfrm>
                <a:off x="1385825" y="4086120"/>
                <a:ext cx="1477800" cy="282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spAutoFit/>
              </a:bodyPr>
              <a:lstStyle/>
              <a:p>
                <a:pPr indent="0" lvl="0" marL="0" rtl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GB" sz="900">
                    <a:solidFill>
                      <a:srgbClr val="9E9E9E"/>
                    </a:solidFill>
                  </a:rPr>
                  <a:t>♥ 50</a:t>
                </a:r>
                <a:endParaRPr b="1" sz="900">
                  <a:solidFill>
                    <a:srgbClr val="9E9E9E"/>
                  </a:solidFill>
                </a:endParaRPr>
              </a:p>
              <a:p>
                <a:pPr indent="0" lvl="0" marL="0" rtl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800">
                    <a:solidFill>
                      <a:srgbClr val="9E9E9E"/>
                    </a:solidFill>
                  </a:rPr>
                  <a:t>#음악 #10대_인기</a:t>
                </a:r>
                <a:endParaRPr sz="800">
                  <a:solidFill>
                    <a:srgbClr val="9E9E9E"/>
                  </a:solidFill>
                </a:endParaRPr>
              </a:p>
            </p:txBody>
          </p:sp>
        </p:grpSp>
        <p:grpSp>
          <p:nvGrpSpPr>
            <p:cNvPr id="1159" name="Google Shape;1159;p67"/>
            <p:cNvGrpSpPr/>
            <p:nvPr/>
          </p:nvGrpSpPr>
          <p:grpSpPr>
            <a:xfrm>
              <a:off x="4496775" y="2620345"/>
              <a:ext cx="1477901" cy="1748375"/>
              <a:chOff x="4496775" y="2620345"/>
              <a:chExt cx="1477901" cy="1748375"/>
            </a:xfrm>
          </p:grpSpPr>
          <p:sp>
            <p:nvSpPr>
              <p:cNvPr id="1160" name="Google Shape;1160;p67"/>
              <p:cNvSpPr/>
              <p:nvPr/>
            </p:nvSpPr>
            <p:spPr>
              <a:xfrm>
                <a:off x="4746180" y="2620345"/>
                <a:ext cx="1017600" cy="1017900"/>
              </a:xfrm>
              <a:prstGeom prst="ellipse">
                <a:avLst/>
              </a:prstGeom>
              <a:solidFill>
                <a:schemeClr val="lt2"/>
              </a:solidFill>
              <a:ln cap="flat" cmpd="sng" w="19050">
                <a:solidFill>
                  <a:srgbClr val="9E9E9E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1" name="Google Shape;1161;p67"/>
              <p:cNvSpPr/>
              <p:nvPr/>
            </p:nvSpPr>
            <p:spPr>
              <a:xfrm>
                <a:off x="5118630" y="3486145"/>
                <a:ext cx="272700" cy="272700"/>
              </a:xfrm>
              <a:prstGeom prst="ellipse">
                <a:avLst/>
              </a:prstGeom>
              <a:solidFill>
                <a:srgbClr val="9E9E9E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GB" sz="1200">
                    <a:solidFill>
                      <a:schemeClr val="lt1"/>
                    </a:solidFill>
                  </a:rPr>
                  <a:t>3</a:t>
                </a:r>
                <a:endParaRPr b="1" sz="1200">
                  <a:solidFill>
                    <a:schemeClr val="lt1"/>
                  </a:solidFill>
                </a:endParaRPr>
              </a:p>
            </p:txBody>
          </p:sp>
          <p:sp>
            <p:nvSpPr>
              <p:cNvPr id="1162" name="Google Shape;1162;p67"/>
              <p:cNvSpPr txBox="1"/>
              <p:nvPr/>
            </p:nvSpPr>
            <p:spPr>
              <a:xfrm>
                <a:off x="4496875" y="3893625"/>
                <a:ext cx="1477800" cy="13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GB" sz="900"/>
                  <a:t>Chuther츄더</a:t>
                </a:r>
                <a:endParaRPr sz="900"/>
              </a:p>
            </p:txBody>
          </p:sp>
          <p:sp>
            <p:nvSpPr>
              <p:cNvPr id="1163" name="Google Shape;1163;p67"/>
              <p:cNvSpPr txBox="1"/>
              <p:nvPr/>
            </p:nvSpPr>
            <p:spPr>
              <a:xfrm>
                <a:off x="4496775" y="4086120"/>
                <a:ext cx="1477800" cy="282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spAutoFit/>
              </a:bodyPr>
              <a:lstStyle/>
              <a:p>
                <a:pPr indent="0" lvl="0" marL="0" rtl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GB" sz="900">
                    <a:solidFill>
                      <a:srgbClr val="9E9E9E"/>
                    </a:solidFill>
                  </a:rPr>
                  <a:t>♥ 10</a:t>
                </a:r>
                <a:endParaRPr b="1" sz="900">
                  <a:solidFill>
                    <a:srgbClr val="9E9E9E"/>
                  </a:solidFill>
                </a:endParaRPr>
              </a:p>
              <a:p>
                <a:pPr indent="0" lvl="0" marL="0" rtl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800">
                    <a:solidFill>
                      <a:srgbClr val="9E9E9E"/>
                    </a:solidFill>
                  </a:rPr>
                  <a:t>#음악 #10대_인기</a:t>
                </a:r>
                <a:endParaRPr sz="800">
                  <a:solidFill>
                    <a:srgbClr val="9E9E9E"/>
                  </a:solidFill>
                </a:endParaRPr>
              </a:p>
            </p:txBody>
          </p:sp>
        </p:grpSp>
      </p:grpSp>
      <p:sp>
        <p:nvSpPr>
          <p:cNvPr id="1164" name="Google Shape;1164;p67"/>
          <p:cNvSpPr/>
          <p:nvPr/>
        </p:nvSpPr>
        <p:spPr>
          <a:xfrm>
            <a:off x="1605975" y="1384250"/>
            <a:ext cx="835800" cy="272700"/>
          </a:xfrm>
          <a:prstGeom prst="roundRect">
            <a:avLst>
              <a:gd fmla="val 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chemeClr val="dk1"/>
                </a:solidFill>
              </a:rPr>
              <a:t>Ranking</a:t>
            </a:r>
            <a:endParaRPr b="1" sz="1000">
              <a:solidFill>
                <a:schemeClr val="dk1"/>
              </a:solidFill>
            </a:endParaRPr>
          </a:p>
        </p:txBody>
      </p:sp>
      <p:sp>
        <p:nvSpPr>
          <p:cNvPr id="1165" name="Google Shape;1165;p67"/>
          <p:cNvSpPr/>
          <p:nvPr/>
        </p:nvSpPr>
        <p:spPr>
          <a:xfrm>
            <a:off x="120325" y="7021250"/>
            <a:ext cx="7138800" cy="58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999999"/>
                </a:solidFill>
              </a:rPr>
              <a:t>FOOTER</a:t>
            </a:r>
            <a:endParaRPr b="1">
              <a:solidFill>
                <a:srgbClr val="999999"/>
              </a:solidFill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9" name="Shape 1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0" name="Google Shape;1170;p68"/>
          <p:cNvSpPr/>
          <p:nvPr/>
        </p:nvSpPr>
        <p:spPr>
          <a:xfrm>
            <a:off x="120325" y="551450"/>
            <a:ext cx="7138800" cy="7411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171" name="Google Shape;1171;p68"/>
          <p:cNvGraphicFramePr/>
          <p:nvPr/>
        </p:nvGraphicFramePr>
        <p:xfrm>
          <a:off x="736040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{1029666C-75EA-48AA-956D-8CBDA7290E32}</a:tableStyleId>
              </a:tblPr>
              <a:tblGrid>
                <a:gridCol w="308000"/>
                <a:gridCol w="1475575"/>
              </a:tblGrid>
              <a:tr h="232725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Description</a:t>
                      </a:r>
                      <a:endParaRPr b="1" sz="800"/>
                    </a:p>
                  </a:txBody>
                  <a:tcPr marT="36000" marB="36000" marR="54000" marL="54000" anchor="ctr">
                    <a:solidFill>
                      <a:schemeClr val="lt2"/>
                    </a:solidFill>
                  </a:tcPr>
                </a:tc>
                <a:tc hMerge="1"/>
              </a:tr>
              <a:tr h="232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1</a:t>
                      </a:r>
                      <a:endParaRPr b="1" sz="800"/>
                    </a:p>
                  </a:txBody>
                  <a:tcPr marT="36000" marB="36000" marR="54000" marL="540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36000" marB="36000" marR="54000" marL="54000" anchor="ctr"/>
                </a:tc>
              </a:tr>
              <a:tr h="232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2</a:t>
                      </a:r>
                      <a:endParaRPr b="1" sz="800"/>
                    </a:p>
                  </a:txBody>
                  <a:tcPr marT="36000" marB="36000" marR="54000" marL="540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36000" marB="36000" marR="54000" marL="54000" anchor="ctr"/>
                </a:tc>
              </a:tr>
              <a:tr h="232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3</a:t>
                      </a:r>
                      <a:endParaRPr b="1" sz="800"/>
                    </a:p>
                  </a:txBody>
                  <a:tcPr marT="36000" marB="36000" marR="54000" marL="540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36000" marB="36000" marR="54000" marL="54000" anchor="ctr"/>
                </a:tc>
              </a:tr>
              <a:tr h="232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4</a:t>
                      </a:r>
                      <a:endParaRPr b="1" sz="800"/>
                    </a:p>
                  </a:txBody>
                  <a:tcPr marT="36000" marB="36000" marR="54000" marL="540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36000" marB="36000" marR="54000" marL="54000" anchor="ctr"/>
                </a:tc>
              </a:tr>
              <a:tr h="232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5</a:t>
                      </a:r>
                      <a:endParaRPr b="1" sz="800"/>
                    </a:p>
                  </a:txBody>
                  <a:tcPr marT="36000" marB="36000" marR="54000" marL="540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36000" marB="36000" marR="54000" marL="54000" anchor="ctr"/>
                </a:tc>
              </a:tr>
              <a:tr h="232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6</a:t>
                      </a:r>
                      <a:endParaRPr b="1" sz="800"/>
                    </a:p>
                  </a:txBody>
                  <a:tcPr marT="36000" marB="36000" marR="54000" marL="540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36000" marB="36000" marR="54000" marL="54000" anchor="ctr"/>
                </a:tc>
              </a:tr>
              <a:tr h="232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7</a:t>
                      </a:r>
                      <a:endParaRPr b="1" sz="800"/>
                    </a:p>
                  </a:txBody>
                  <a:tcPr marT="36000" marB="36000" marR="54000" marL="540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36000" marB="36000" marR="54000" marL="54000" anchor="ctr"/>
                </a:tc>
              </a:tr>
              <a:tr h="232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8</a:t>
                      </a:r>
                      <a:endParaRPr b="1" sz="800"/>
                    </a:p>
                  </a:txBody>
                  <a:tcPr marT="36000" marB="36000" marR="54000" marL="540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36000" marB="36000" marR="54000" marL="54000" anchor="ctr"/>
                </a:tc>
              </a:tr>
              <a:tr h="232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9</a:t>
                      </a:r>
                      <a:endParaRPr b="1" sz="800"/>
                    </a:p>
                  </a:txBody>
                  <a:tcPr marT="36000" marB="36000" marR="54000" marL="540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36000" marB="36000" marR="54000" marL="54000" anchor="ctr"/>
                </a:tc>
              </a:tr>
              <a:tr h="232725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Notes</a:t>
                      </a:r>
                      <a:endParaRPr b="1" sz="800"/>
                    </a:p>
                  </a:txBody>
                  <a:tcPr marT="36000" marB="36000" marR="54000" marL="54000" anchor="ctr">
                    <a:solidFill>
                      <a:schemeClr val="lt2"/>
                    </a:solidFill>
                  </a:tcPr>
                </a:tc>
                <a:tc hMerge="1"/>
              </a:tr>
              <a:tr h="232725"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36000" marB="36000" marR="54000" marL="54000" anchor="ctr"/>
                </a:tc>
                <a:tc hMerge="1"/>
              </a:tr>
              <a:tr h="232725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Related ID</a:t>
                      </a:r>
                      <a:endParaRPr b="1" sz="800"/>
                    </a:p>
                  </a:txBody>
                  <a:tcPr marT="36000" marB="36000" marR="54000" marL="54000" anchor="ctr">
                    <a:solidFill>
                      <a:schemeClr val="lt2"/>
                    </a:solidFill>
                  </a:tcPr>
                </a:tc>
                <a:tc hMerge="1"/>
              </a:tr>
              <a:tr h="232725"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36000" marB="36000" marR="54000" marL="54000" anchor="ctr"/>
                </a:tc>
                <a:tc hMerge="1"/>
              </a:tr>
            </a:tbl>
          </a:graphicData>
        </a:graphic>
      </p:graphicFrame>
      <p:graphicFrame>
        <p:nvGraphicFramePr>
          <p:cNvPr id="1172" name="Google Shape;1172;p68"/>
          <p:cNvGraphicFramePr/>
          <p:nvPr/>
        </p:nvGraphicFramePr>
        <p:xfrm>
          <a:off x="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{1029666C-75EA-48AA-956D-8CBDA7290E32}</a:tableStyleId>
              </a:tblPr>
              <a:tblGrid>
                <a:gridCol w="920050"/>
                <a:gridCol w="1782300"/>
                <a:gridCol w="625650"/>
                <a:gridCol w="898200"/>
                <a:gridCol w="636550"/>
                <a:gridCol w="717700"/>
                <a:gridCol w="632350"/>
                <a:gridCol w="1147600"/>
              </a:tblGrid>
              <a:tr h="234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Page Title</a:t>
                      </a:r>
                      <a:endParaRPr b="1" sz="800"/>
                    </a:p>
                  </a:txBody>
                  <a:tcPr marT="36000" marB="36000" marR="54000" marL="54000" anchor="ctr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/>
                        <a:t>인플루언서 랭킹</a:t>
                      </a:r>
                      <a:endParaRPr sz="800"/>
                    </a:p>
                  </a:txBody>
                  <a:tcPr marT="36000" marB="36000" marR="54000" marL="540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Screen ID</a:t>
                      </a:r>
                      <a:endParaRPr b="1" sz="800"/>
                    </a:p>
                  </a:txBody>
                  <a:tcPr marT="36000" marB="36000" marR="54000" marL="54000" anchor="ctr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/>
                        <a:t>RANK_20000</a:t>
                      </a:r>
                      <a:endParaRPr sz="800"/>
                    </a:p>
                  </a:txBody>
                  <a:tcPr marT="36000" marB="36000" marR="54000" marL="540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Author</a:t>
                      </a:r>
                      <a:endParaRPr b="1" sz="800"/>
                    </a:p>
                  </a:txBody>
                  <a:tcPr marT="36000" marB="36000" marR="54000" marL="54000" anchor="ctr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/>
                        <a:t>전주현</a:t>
                      </a:r>
                      <a:endParaRPr sz="800"/>
                    </a:p>
                  </a:txBody>
                  <a:tcPr marT="36000" marB="36000" marR="54000" marL="540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Date</a:t>
                      </a:r>
                      <a:endParaRPr b="1" sz="800"/>
                    </a:p>
                  </a:txBody>
                  <a:tcPr marT="36000" marB="36000" marR="54000" marL="54000" anchor="ctr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</a:rPr>
                        <a:t>2022.05.06</a:t>
                      </a:r>
                      <a:endParaRPr sz="800"/>
                    </a:p>
                  </a:txBody>
                  <a:tcPr marT="36000" marB="36000" marR="54000" marL="54000" anchor="ctr"/>
                </a:tc>
              </a:tr>
              <a:tr h="234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Screen Path</a:t>
                      </a:r>
                      <a:endParaRPr b="1" sz="800"/>
                    </a:p>
                  </a:txBody>
                  <a:tcPr marT="36000" marB="36000" marR="54000" marL="54000" anchor="ctr">
                    <a:solidFill>
                      <a:schemeClr val="lt2"/>
                    </a:solidFill>
                  </a:tcPr>
                </a:tc>
                <a:tc gridSpan="7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/>
                        <a:t>HOME &gt; 랭킹</a:t>
                      </a:r>
                      <a:endParaRPr sz="800"/>
                    </a:p>
                  </a:txBody>
                  <a:tcPr marT="36000" marB="36000" marR="54000" marL="54000" anchor="ctr"/>
                </a:tc>
                <a:tc hMerge="1"/>
                <a:tc hMerge="1"/>
                <a:tc hMerge="1"/>
                <a:tc hMerge="1"/>
                <a:tc hMerge="1"/>
                <a:tc hMerge="1"/>
              </a:tr>
            </a:tbl>
          </a:graphicData>
        </a:graphic>
      </p:graphicFrame>
      <p:sp>
        <p:nvSpPr>
          <p:cNvPr id="1173" name="Google Shape;1173;p68"/>
          <p:cNvSpPr/>
          <p:nvPr/>
        </p:nvSpPr>
        <p:spPr>
          <a:xfrm>
            <a:off x="120325" y="551450"/>
            <a:ext cx="7138800" cy="58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999999"/>
                </a:solidFill>
              </a:rPr>
              <a:t>GNB</a:t>
            </a:r>
            <a:endParaRPr b="1">
              <a:solidFill>
                <a:srgbClr val="999999"/>
              </a:solidFill>
            </a:endParaRPr>
          </a:p>
        </p:txBody>
      </p:sp>
      <p:grpSp>
        <p:nvGrpSpPr>
          <p:cNvPr id="1174" name="Google Shape;1174;p68"/>
          <p:cNvGrpSpPr/>
          <p:nvPr/>
        </p:nvGrpSpPr>
        <p:grpSpPr>
          <a:xfrm>
            <a:off x="1844750" y="4797614"/>
            <a:ext cx="3662825" cy="583500"/>
            <a:chOff x="1846775" y="3469550"/>
            <a:chExt cx="3662825" cy="583500"/>
          </a:xfrm>
        </p:grpSpPr>
        <p:sp>
          <p:nvSpPr>
            <p:cNvPr id="1175" name="Google Shape;1175;p68"/>
            <p:cNvSpPr/>
            <p:nvPr/>
          </p:nvSpPr>
          <p:spPr>
            <a:xfrm>
              <a:off x="1846775" y="3469550"/>
              <a:ext cx="3658800" cy="58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999999"/>
                </a:solidFill>
              </a:endParaRPr>
            </a:p>
          </p:txBody>
        </p:sp>
        <p:cxnSp>
          <p:nvCxnSpPr>
            <p:cNvPr id="1176" name="Google Shape;1176;p68"/>
            <p:cNvCxnSpPr/>
            <p:nvPr/>
          </p:nvCxnSpPr>
          <p:spPr>
            <a:xfrm>
              <a:off x="1850800" y="4053050"/>
              <a:ext cx="3658800" cy="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177" name="Google Shape;1177;p68"/>
            <p:cNvSpPr/>
            <p:nvPr/>
          </p:nvSpPr>
          <p:spPr>
            <a:xfrm>
              <a:off x="1936968" y="3639442"/>
              <a:ext cx="535500" cy="272700"/>
            </a:xfrm>
            <a:prstGeom prst="roundRect">
              <a:avLst>
                <a:gd fmla="val 0" name="adj"/>
              </a:avLst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9E9E9E"/>
                  </a:solidFill>
                </a:rPr>
                <a:t>#4</a:t>
              </a:r>
              <a:endParaRPr sz="800">
                <a:solidFill>
                  <a:srgbClr val="9E9E9E"/>
                </a:solidFill>
              </a:endParaRPr>
            </a:p>
          </p:txBody>
        </p:sp>
        <p:sp>
          <p:nvSpPr>
            <p:cNvPr id="1178" name="Google Shape;1178;p68"/>
            <p:cNvSpPr/>
            <p:nvPr/>
          </p:nvSpPr>
          <p:spPr>
            <a:xfrm>
              <a:off x="2384875" y="3570149"/>
              <a:ext cx="379800" cy="3798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9" name="Google Shape;1179;p68"/>
            <p:cNvSpPr txBox="1"/>
            <p:nvPr/>
          </p:nvSpPr>
          <p:spPr>
            <a:xfrm>
              <a:off x="2814050" y="3552818"/>
              <a:ext cx="2007600" cy="437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800"/>
                <a:t>Chuther츄더[문에스더]</a:t>
              </a:r>
              <a:endParaRPr b="1" sz="800"/>
            </a:p>
            <a:p>
              <a:pPr indent="0" lvl="0" marL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600">
                  <a:solidFill>
                    <a:schemeClr val="dk2"/>
                  </a:solidFill>
                </a:rPr>
                <a:t>♥ 5  |  #음악  #10대_인기</a:t>
              </a:r>
              <a:endParaRPr sz="600">
                <a:solidFill>
                  <a:schemeClr val="dk2"/>
                </a:solidFill>
              </a:endParaRPr>
            </a:p>
          </p:txBody>
        </p:sp>
      </p:grpSp>
      <p:grpSp>
        <p:nvGrpSpPr>
          <p:cNvPr id="1180" name="Google Shape;1180;p68"/>
          <p:cNvGrpSpPr/>
          <p:nvPr/>
        </p:nvGrpSpPr>
        <p:grpSpPr>
          <a:xfrm>
            <a:off x="1844750" y="5387814"/>
            <a:ext cx="3662825" cy="583500"/>
            <a:chOff x="1846775" y="3469550"/>
            <a:chExt cx="3662825" cy="583500"/>
          </a:xfrm>
        </p:grpSpPr>
        <p:sp>
          <p:nvSpPr>
            <p:cNvPr id="1181" name="Google Shape;1181;p68"/>
            <p:cNvSpPr/>
            <p:nvPr/>
          </p:nvSpPr>
          <p:spPr>
            <a:xfrm>
              <a:off x="1846775" y="3469550"/>
              <a:ext cx="3658800" cy="58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999999"/>
                </a:solidFill>
              </a:endParaRPr>
            </a:p>
          </p:txBody>
        </p:sp>
        <p:cxnSp>
          <p:nvCxnSpPr>
            <p:cNvPr id="1182" name="Google Shape;1182;p68"/>
            <p:cNvCxnSpPr/>
            <p:nvPr/>
          </p:nvCxnSpPr>
          <p:spPr>
            <a:xfrm>
              <a:off x="1850800" y="4053050"/>
              <a:ext cx="3658800" cy="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183" name="Google Shape;1183;p68"/>
            <p:cNvSpPr/>
            <p:nvPr/>
          </p:nvSpPr>
          <p:spPr>
            <a:xfrm>
              <a:off x="1936968" y="3639442"/>
              <a:ext cx="535500" cy="272700"/>
            </a:xfrm>
            <a:prstGeom prst="roundRect">
              <a:avLst>
                <a:gd fmla="val 0" name="adj"/>
              </a:avLst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9E9E9E"/>
                  </a:solidFill>
                </a:rPr>
                <a:t>#5</a:t>
              </a:r>
              <a:endParaRPr sz="800">
                <a:solidFill>
                  <a:srgbClr val="9E9E9E"/>
                </a:solidFill>
              </a:endParaRPr>
            </a:p>
          </p:txBody>
        </p:sp>
        <p:sp>
          <p:nvSpPr>
            <p:cNvPr id="1184" name="Google Shape;1184;p68"/>
            <p:cNvSpPr/>
            <p:nvPr/>
          </p:nvSpPr>
          <p:spPr>
            <a:xfrm>
              <a:off x="2384875" y="3570149"/>
              <a:ext cx="379800" cy="3798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5" name="Google Shape;1185;p68"/>
            <p:cNvSpPr txBox="1"/>
            <p:nvPr/>
          </p:nvSpPr>
          <p:spPr>
            <a:xfrm>
              <a:off x="2814050" y="3552818"/>
              <a:ext cx="2007600" cy="437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800"/>
                <a:t>Chuther츄더[문에스더]</a:t>
              </a:r>
              <a:endParaRPr b="1" sz="800"/>
            </a:p>
            <a:p>
              <a:pPr indent="0" lvl="0" marL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600">
                  <a:solidFill>
                    <a:schemeClr val="dk2"/>
                  </a:solidFill>
                </a:rPr>
                <a:t>♥ 5</a:t>
              </a:r>
              <a:r>
                <a:rPr lang="en-GB" sz="600">
                  <a:solidFill>
                    <a:schemeClr val="dk2"/>
                  </a:solidFill>
                </a:rPr>
                <a:t>  |  #음악  #10대_인기</a:t>
              </a:r>
              <a:endParaRPr sz="600">
                <a:solidFill>
                  <a:schemeClr val="dk2"/>
                </a:solidFill>
              </a:endParaRPr>
            </a:p>
          </p:txBody>
        </p:sp>
      </p:grpSp>
      <p:grpSp>
        <p:nvGrpSpPr>
          <p:cNvPr id="1186" name="Google Shape;1186;p68"/>
          <p:cNvGrpSpPr/>
          <p:nvPr/>
        </p:nvGrpSpPr>
        <p:grpSpPr>
          <a:xfrm>
            <a:off x="1844738" y="5978014"/>
            <a:ext cx="3662825" cy="583500"/>
            <a:chOff x="1846775" y="3469550"/>
            <a:chExt cx="3662825" cy="583500"/>
          </a:xfrm>
        </p:grpSpPr>
        <p:sp>
          <p:nvSpPr>
            <p:cNvPr id="1187" name="Google Shape;1187;p68"/>
            <p:cNvSpPr/>
            <p:nvPr/>
          </p:nvSpPr>
          <p:spPr>
            <a:xfrm>
              <a:off x="1846775" y="3469550"/>
              <a:ext cx="3658800" cy="58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999999"/>
                </a:solidFill>
              </a:endParaRPr>
            </a:p>
          </p:txBody>
        </p:sp>
        <p:cxnSp>
          <p:nvCxnSpPr>
            <p:cNvPr id="1188" name="Google Shape;1188;p68"/>
            <p:cNvCxnSpPr/>
            <p:nvPr/>
          </p:nvCxnSpPr>
          <p:spPr>
            <a:xfrm>
              <a:off x="1850800" y="4053050"/>
              <a:ext cx="3658800" cy="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189" name="Google Shape;1189;p68"/>
            <p:cNvSpPr/>
            <p:nvPr/>
          </p:nvSpPr>
          <p:spPr>
            <a:xfrm>
              <a:off x="1936968" y="3639442"/>
              <a:ext cx="535500" cy="272700"/>
            </a:xfrm>
            <a:prstGeom prst="roundRect">
              <a:avLst>
                <a:gd fmla="val 0" name="adj"/>
              </a:avLst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9E9E9E"/>
                  </a:solidFill>
                </a:rPr>
                <a:t>#6</a:t>
              </a:r>
              <a:endParaRPr sz="800">
                <a:solidFill>
                  <a:srgbClr val="9E9E9E"/>
                </a:solidFill>
              </a:endParaRPr>
            </a:p>
          </p:txBody>
        </p:sp>
        <p:sp>
          <p:nvSpPr>
            <p:cNvPr id="1190" name="Google Shape;1190;p68"/>
            <p:cNvSpPr/>
            <p:nvPr/>
          </p:nvSpPr>
          <p:spPr>
            <a:xfrm>
              <a:off x="2384875" y="3570149"/>
              <a:ext cx="379800" cy="3798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1" name="Google Shape;1191;p68"/>
            <p:cNvSpPr txBox="1"/>
            <p:nvPr/>
          </p:nvSpPr>
          <p:spPr>
            <a:xfrm>
              <a:off x="2814050" y="3552818"/>
              <a:ext cx="2007600" cy="437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800"/>
                <a:t>Chuther츄더[문에스더]</a:t>
              </a:r>
              <a:endParaRPr b="1" sz="800"/>
            </a:p>
            <a:p>
              <a:pPr indent="0" lvl="0" marL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600">
                  <a:solidFill>
                    <a:schemeClr val="dk2"/>
                  </a:solidFill>
                </a:rPr>
                <a:t>♥ 5</a:t>
              </a:r>
              <a:r>
                <a:rPr lang="en-GB" sz="600">
                  <a:solidFill>
                    <a:schemeClr val="dk2"/>
                  </a:solidFill>
                </a:rPr>
                <a:t>  |  #음악  #10대_인기</a:t>
              </a:r>
              <a:endParaRPr sz="600">
                <a:solidFill>
                  <a:schemeClr val="dk2"/>
                </a:solidFill>
              </a:endParaRPr>
            </a:p>
          </p:txBody>
        </p:sp>
      </p:grpSp>
      <p:grpSp>
        <p:nvGrpSpPr>
          <p:cNvPr id="1192" name="Google Shape;1192;p68"/>
          <p:cNvGrpSpPr/>
          <p:nvPr/>
        </p:nvGrpSpPr>
        <p:grpSpPr>
          <a:xfrm>
            <a:off x="3428950" y="1362677"/>
            <a:ext cx="2286097" cy="315857"/>
            <a:chOff x="1952225" y="2011393"/>
            <a:chExt cx="2286097" cy="315857"/>
          </a:xfrm>
        </p:grpSpPr>
        <p:sp>
          <p:nvSpPr>
            <p:cNvPr id="1193" name="Google Shape;1193;p68"/>
            <p:cNvSpPr/>
            <p:nvPr/>
          </p:nvSpPr>
          <p:spPr>
            <a:xfrm>
              <a:off x="1952225" y="2011393"/>
              <a:ext cx="535500" cy="272700"/>
            </a:xfrm>
            <a:prstGeom prst="roundRect">
              <a:avLst>
                <a:gd fmla="val 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9E9E9E"/>
                  </a:solidFill>
                </a:rPr>
                <a:t>전체</a:t>
              </a:r>
              <a:endParaRPr sz="800">
                <a:solidFill>
                  <a:srgbClr val="9E9E9E"/>
                </a:solidFill>
              </a:endParaRPr>
            </a:p>
          </p:txBody>
        </p:sp>
        <p:sp>
          <p:nvSpPr>
            <p:cNvPr id="1194" name="Google Shape;1194;p68"/>
            <p:cNvSpPr/>
            <p:nvPr/>
          </p:nvSpPr>
          <p:spPr>
            <a:xfrm>
              <a:off x="2700780" y="2011393"/>
              <a:ext cx="735900" cy="272700"/>
            </a:xfrm>
            <a:prstGeom prst="roundRect">
              <a:avLst>
                <a:gd fmla="val 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800">
                  <a:solidFill>
                    <a:schemeClr val="dk1"/>
                  </a:solidFill>
                </a:rPr>
                <a:t>카테고리</a:t>
              </a:r>
              <a:endParaRPr b="1" sz="800">
                <a:solidFill>
                  <a:schemeClr val="dk1"/>
                </a:solidFill>
              </a:endParaRPr>
            </a:p>
          </p:txBody>
        </p:sp>
        <p:cxnSp>
          <p:nvCxnSpPr>
            <p:cNvPr id="1195" name="Google Shape;1195;p68"/>
            <p:cNvCxnSpPr/>
            <p:nvPr/>
          </p:nvCxnSpPr>
          <p:spPr>
            <a:xfrm>
              <a:off x="2695513" y="2327250"/>
              <a:ext cx="746400" cy="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196" name="Google Shape;1196;p68"/>
            <p:cNvSpPr/>
            <p:nvPr/>
          </p:nvSpPr>
          <p:spPr>
            <a:xfrm>
              <a:off x="3569322" y="2011400"/>
              <a:ext cx="669000" cy="272700"/>
            </a:xfrm>
            <a:prstGeom prst="roundRect">
              <a:avLst>
                <a:gd fmla="val 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9E9E9E"/>
                  </a:solidFill>
                </a:rPr>
                <a:t>연령별</a:t>
              </a:r>
              <a:endParaRPr sz="800">
                <a:solidFill>
                  <a:srgbClr val="9E9E9E"/>
                </a:solidFill>
              </a:endParaRPr>
            </a:p>
          </p:txBody>
        </p:sp>
      </p:grpSp>
      <p:grpSp>
        <p:nvGrpSpPr>
          <p:cNvPr id="1197" name="Google Shape;1197;p68"/>
          <p:cNvGrpSpPr/>
          <p:nvPr/>
        </p:nvGrpSpPr>
        <p:grpSpPr>
          <a:xfrm>
            <a:off x="1844738" y="6568214"/>
            <a:ext cx="3662825" cy="583500"/>
            <a:chOff x="1846775" y="3469550"/>
            <a:chExt cx="3662825" cy="583500"/>
          </a:xfrm>
        </p:grpSpPr>
        <p:sp>
          <p:nvSpPr>
            <p:cNvPr id="1198" name="Google Shape;1198;p68"/>
            <p:cNvSpPr/>
            <p:nvPr/>
          </p:nvSpPr>
          <p:spPr>
            <a:xfrm>
              <a:off x="1846775" y="3469550"/>
              <a:ext cx="3658800" cy="58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999999"/>
                </a:solidFill>
              </a:endParaRPr>
            </a:p>
          </p:txBody>
        </p:sp>
        <p:sp>
          <p:nvSpPr>
            <p:cNvPr id="1199" name="Google Shape;1199;p68"/>
            <p:cNvSpPr/>
            <p:nvPr/>
          </p:nvSpPr>
          <p:spPr>
            <a:xfrm>
              <a:off x="1936968" y="3639442"/>
              <a:ext cx="535500" cy="272700"/>
            </a:xfrm>
            <a:prstGeom prst="roundRect">
              <a:avLst>
                <a:gd fmla="val 0" name="adj"/>
              </a:avLst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9E9E9E"/>
                  </a:solidFill>
                </a:rPr>
                <a:t>#7</a:t>
              </a:r>
              <a:endParaRPr sz="800">
                <a:solidFill>
                  <a:srgbClr val="9E9E9E"/>
                </a:solidFill>
              </a:endParaRPr>
            </a:p>
          </p:txBody>
        </p:sp>
        <p:sp>
          <p:nvSpPr>
            <p:cNvPr id="1200" name="Google Shape;1200;p68"/>
            <p:cNvSpPr/>
            <p:nvPr/>
          </p:nvSpPr>
          <p:spPr>
            <a:xfrm>
              <a:off x="2384875" y="3570149"/>
              <a:ext cx="379800" cy="3798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1" name="Google Shape;1201;p68"/>
            <p:cNvSpPr txBox="1"/>
            <p:nvPr/>
          </p:nvSpPr>
          <p:spPr>
            <a:xfrm>
              <a:off x="2814050" y="3552818"/>
              <a:ext cx="2007600" cy="437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800"/>
                <a:t>Chuther츄더[문에스더]</a:t>
              </a:r>
              <a:endParaRPr b="1" sz="800"/>
            </a:p>
            <a:p>
              <a:pPr indent="0" lvl="0" marL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600">
                  <a:solidFill>
                    <a:schemeClr val="dk2"/>
                  </a:solidFill>
                </a:rPr>
                <a:t>♥ 5</a:t>
              </a:r>
              <a:r>
                <a:rPr lang="en-GB" sz="600">
                  <a:solidFill>
                    <a:schemeClr val="dk2"/>
                  </a:solidFill>
                </a:rPr>
                <a:t>  |  #음악  #10대_인기</a:t>
              </a:r>
              <a:endParaRPr sz="600">
                <a:solidFill>
                  <a:schemeClr val="dk2"/>
                </a:solidFill>
              </a:endParaRPr>
            </a:p>
          </p:txBody>
        </p:sp>
        <p:cxnSp>
          <p:nvCxnSpPr>
            <p:cNvPr id="1202" name="Google Shape;1202;p68"/>
            <p:cNvCxnSpPr/>
            <p:nvPr/>
          </p:nvCxnSpPr>
          <p:spPr>
            <a:xfrm>
              <a:off x="1850800" y="4053050"/>
              <a:ext cx="3658800" cy="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203" name="Google Shape;1203;p68"/>
          <p:cNvGrpSpPr/>
          <p:nvPr/>
        </p:nvGrpSpPr>
        <p:grpSpPr>
          <a:xfrm>
            <a:off x="1385775" y="2318381"/>
            <a:ext cx="4588851" cy="2208275"/>
            <a:chOff x="1385825" y="2160445"/>
            <a:chExt cx="4588851" cy="2208275"/>
          </a:xfrm>
        </p:grpSpPr>
        <p:grpSp>
          <p:nvGrpSpPr>
            <p:cNvPr id="1204" name="Google Shape;1204;p68"/>
            <p:cNvGrpSpPr/>
            <p:nvPr/>
          </p:nvGrpSpPr>
          <p:grpSpPr>
            <a:xfrm>
              <a:off x="2941300" y="2160445"/>
              <a:ext cx="1487600" cy="2208275"/>
              <a:chOff x="2941300" y="2160445"/>
              <a:chExt cx="1487600" cy="2208275"/>
            </a:xfrm>
          </p:grpSpPr>
          <p:sp>
            <p:nvSpPr>
              <p:cNvPr id="1205" name="Google Shape;1205;p68"/>
              <p:cNvSpPr/>
              <p:nvPr/>
            </p:nvSpPr>
            <p:spPr>
              <a:xfrm>
                <a:off x="2950940" y="2160445"/>
                <a:ext cx="1477800" cy="1477800"/>
              </a:xfrm>
              <a:prstGeom prst="ellipse">
                <a:avLst/>
              </a:prstGeom>
              <a:solidFill>
                <a:schemeClr val="lt2"/>
              </a:solidFill>
              <a:ln cap="flat" cmpd="sng" w="19050">
                <a:solidFill>
                  <a:srgbClr val="9E9E9E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6" name="Google Shape;1206;p68"/>
              <p:cNvSpPr/>
              <p:nvPr/>
            </p:nvSpPr>
            <p:spPr>
              <a:xfrm>
                <a:off x="3543850" y="3486145"/>
                <a:ext cx="272700" cy="272700"/>
              </a:xfrm>
              <a:prstGeom prst="ellipse">
                <a:avLst/>
              </a:prstGeom>
              <a:solidFill>
                <a:srgbClr val="9E9E9E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GB" sz="1200">
                    <a:solidFill>
                      <a:schemeClr val="lt1"/>
                    </a:solidFill>
                  </a:rPr>
                  <a:t>1</a:t>
                </a:r>
                <a:endParaRPr b="1" sz="1200">
                  <a:solidFill>
                    <a:schemeClr val="lt1"/>
                  </a:solidFill>
                </a:endParaRPr>
              </a:p>
            </p:txBody>
          </p:sp>
          <p:sp>
            <p:nvSpPr>
              <p:cNvPr id="1207" name="Google Shape;1207;p68"/>
              <p:cNvSpPr txBox="1"/>
              <p:nvPr/>
            </p:nvSpPr>
            <p:spPr>
              <a:xfrm>
                <a:off x="2951100" y="3893614"/>
                <a:ext cx="1477800" cy="13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GB" sz="900"/>
                  <a:t>Chuther츄더[문에스더]</a:t>
                </a:r>
                <a:endParaRPr sz="900"/>
              </a:p>
            </p:txBody>
          </p:sp>
          <p:sp>
            <p:nvSpPr>
              <p:cNvPr id="1208" name="Google Shape;1208;p68"/>
              <p:cNvSpPr txBox="1"/>
              <p:nvPr/>
            </p:nvSpPr>
            <p:spPr>
              <a:xfrm>
                <a:off x="2941300" y="4086120"/>
                <a:ext cx="1477800" cy="282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spAutoFit/>
              </a:bodyPr>
              <a:lstStyle/>
              <a:p>
                <a:pPr indent="0" lvl="0" marL="0" rtl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GB" sz="900">
                    <a:solidFill>
                      <a:srgbClr val="9E9E9E"/>
                    </a:solidFill>
                  </a:rPr>
                  <a:t>♥ 150</a:t>
                </a:r>
                <a:endParaRPr b="1" sz="900">
                  <a:solidFill>
                    <a:srgbClr val="9E9E9E"/>
                  </a:solidFill>
                </a:endParaRPr>
              </a:p>
              <a:p>
                <a:pPr indent="0" lvl="0" marL="0" rtl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800">
                    <a:solidFill>
                      <a:srgbClr val="9E9E9E"/>
                    </a:solidFill>
                  </a:rPr>
                  <a:t>#음악 #10대_인기</a:t>
                </a:r>
                <a:endParaRPr sz="800">
                  <a:solidFill>
                    <a:srgbClr val="9E9E9E"/>
                  </a:solidFill>
                </a:endParaRPr>
              </a:p>
            </p:txBody>
          </p:sp>
        </p:grpSp>
        <p:grpSp>
          <p:nvGrpSpPr>
            <p:cNvPr id="1209" name="Google Shape;1209;p68"/>
            <p:cNvGrpSpPr/>
            <p:nvPr/>
          </p:nvGrpSpPr>
          <p:grpSpPr>
            <a:xfrm>
              <a:off x="1385825" y="2620345"/>
              <a:ext cx="1477800" cy="1748375"/>
              <a:chOff x="1385825" y="2620345"/>
              <a:chExt cx="1477800" cy="1748375"/>
            </a:xfrm>
          </p:grpSpPr>
          <p:sp>
            <p:nvSpPr>
              <p:cNvPr id="1210" name="Google Shape;1210;p68"/>
              <p:cNvSpPr/>
              <p:nvPr/>
            </p:nvSpPr>
            <p:spPr>
              <a:xfrm>
                <a:off x="1615920" y="2620345"/>
                <a:ext cx="1017600" cy="1017900"/>
              </a:xfrm>
              <a:prstGeom prst="ellipse">
                <a:avLst/>
              </a:prstGeom>
              <a:solidFill>
                <a:schemeClr val="lt2"/>
              </a:solidFill>
              <a:ln cap="flat" cmpd="sng" w="19050">
                <a:solidFill>
                  <a:srgbClr val="9E9E9E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1" name="Google Shape;1211;p68"/>
              <p:cNvSpPr/>
              <p:nvPr/>
            </p:nvSpPr>
            <p:spPr>
              <a:xfrm>
                <a:off x="1988370" y="3486145"/>
                <a:ext cx="272700" cy="272700"/>
              </a:xfrm>
              <a:prstGeom prst="ellipse">
                <a:avLst/>
              </a:prstGeom>
              <a:solidFill>
                <a:srgbClr val="9E9E9E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GB" sz="1200">
                    <a:solidFill>
                      <a:schemeClr val="lt1"/>
                    </a:solidFill>
                  </a:rPr>
                  <a:t>2</a:t>
                </a:r>
                <a:endParaRPr b="1" sz="1200">
                  <a:solidFill>
                    <a:schemeClr val="lt1"/>
                  </a:solidFill>
                </a:endParaRPr>
              </a:p>
            </p:txBody>
          </p:sp>
          <p:sp>
            <p:nvSpPr>
              <p:cNvPr id="1212" name="Google Shape;1212;p68"/>
              <p:cNvSpPr txBox="1"/>
              <p:nvPr/>
            </p:nvSpPr>
            <p:spPr>
              <a:xfrm>
                <a:off x="1385825" y="3893625"/>
                <a:ext cx="1477800" cy="13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GB" sz="900"/>
                  <a:t>Chuther츄더</a:t>
                </a:r>
                <a:endParaRPr sz="900"/>
              </a:p>
            </p:txBody>
          </p:sp>
          <p:sp>
            <p:nvSpPr>
              <p:cNvPr id="1213" name="Google Shape;1213;p68"/>
              <p:cNvSpPr txBox="1"/>
              <p:nvPr/>
            </p:nvSpPr>
            <p:spPr>
              <a:xfrm>
                <a:off x="1385825" y="4086120"/>
                <a:ext cx="1477800" cy="282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spAutoFit/>
              </a:bodyPr>
              <a:lstStyle/>
              <a:p>
                <a:pPr indent="0" lvl="0" marL="0" rtl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GB" sz="900">
                    <a:solidFill>
                      <a:srgbClr val="9E9E9E"/>
                    </a:solidFill>
                  </a:rPr>
                  <a:t>♥ 50</a:t>
                </a:r>
                <a:endParaRPr b="1" sz="900">
                  <a:solidFill>
                    <a:srgbClr val="9E9E9E"/>
                  </a:solidFill>
                </a:endParaRPr>
              </a:p>
              <a:p>
                <a:pPr indent="0" lvl="0" marL="0" rtl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800">
                    <a:solidFill>
                      <a:srgbClr val="9E9E9E"/>
                    </a:solidFill>
                  </a:rPr>
                  <a:t>#음악 #10대_인기</a:t>
                </a:r>
                <a:endParaRPr sz="800">
                  <a:solidFill>
                    <a:srgbClr val="9E9E9E"/>
                  </a:solidFill>
                </a:endParaRPr>
              </a:p>
            </p:txBody>
          </p:sp>
        </p:grpSp>
        <p:grpSp>
          <p:nvGrpSpPr>
            <p:cNvPr id="1214" name="Google Shape;1214;p68"/>
            <p:cNvGrpSpPr/>
            <p:nvPr/>
          </p:nvGrpSpPr>
          <p:grpSpPr>
            <a:xfrm>
              <a:off x="4496775" y="2620345"/>
              <a:ext cx="1477901" cy="1748375"/>
              <a:chOff x="4496775" y="2620345"/>
              <a:chExt cx="1477901" cy="1748375"/>
            </a:xfrm>
          </p:grpSpPr>
          <p:sp>
            <p:nvSpPr>
              <p:cNvPr id="1215" name="Google Shape;1215;p68"/>
              <p:cNvSpPr/>
              <p:nvPr/>
            </p:nvSpPr>
            <p:spPr>
              <a:xfrm>
                <a:off x="4746180" y="2620345"/>
                <a:ext cx="1017600" cy="1017900"/>
              </a:xfrm>
              <a:prstGeom prst="ellipse">
                <a:avLst/>
              </a:prstGeom>
              <a:solidFill>
                <a:schemeClr val="lt2"/>
              </a:solidFill>
              <a:ln cap="flat" cmpd="sng" w="19050">
                <a:solidFill>
                  <a:srgbClr val="9E9E9E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6" name="Google Shape;1216;p68"/>
              <p:cNvSpPr/>
              <p:nvPr/>
            </p:nvSpPr>
            <p:spPr>
              <a:xfrm>
                <a:off x="5118630" y="3486145"/>
                <a:ext cx="272700" cy="272700"/>
              </a:xfrm>
              <a:prstGeom prst="ellipse">
                <a:avLst/>
              </a:prstGeom>
              <a:solidFill>
                <a:srgbClr val="9E9E9E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GB" sz="1200">
                    <a:solidFill>
                      <a:schemeClr val="lt1"/>
                    </a:solidFill>
                  </a:rPr>
                  <a:t>3</a:t>
                </a:r>
                <a:endParaRPr b="1" sz="1200">
                  <a:solidFill>
                    <a:schemeClr val="lt1"/>
                  </a:solidFill>
                </a:endParaRPr>
              </a:p>
            </p:txBody>
          </p:sp>
          <p:sp>
            <p:nvSpPr>
              <p:cNvPr id="1217" name="Google Shape;1217;p68"/>
              <p:cNvSpPr txBox="1"/>
              <p:nvPr/>
            </p:nvSpPr>
            <p:spPr>
              <a:xfrm>
                <a:off x="4496875" y="3893625"/>
                <a:ext cx="1477800" cy="13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GB" sz="900"/>
                  <a:t>Chuther츄더</a:t>
                </a:r>
                <a:endParaRPr sz="900"/>
              </a:p>
            </p:txBody>
          </p:sp>
          <p:sp>
            <p:nvSpPr>
              <p:cNvPr id="1218" name="Google Shape;1218;p68"/>
              <p:cNvSpPr txBox="1"/>
              <p:nvPr/>
            </p:nvSpPr>
            <p:spPr>
              <a:xfrm>
                <a:off x="4496775" y="4086120"/>
                <a:ext cx="1477800" cy="282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spAutoFit/>
              </a:bodyPr>
              <a:lstStyle/>
              <a:p>
                <a:pPr indent="0" lvl="0" marL="0" rtl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GB" sz="900">
                    <a:solidFill>
                      <a:srgbClr val="9E9E9E"/>
                    </a:solidFill>
                  </a:rPr>
                  <a:t>♥ 10</a:t>
                </a:r>
                <a:endParaRPr b="1" sz="900">
                  <a:solidFill>
                    <a:srgbClr val="9E9E9E"/>
                  </a:solidFill>
                </a:endParaRPr>
              </a:p>
              <a:p>
                <a:pPr indent="0" lvl="0" marL="0" rtl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800">
                    <a:solidFill>
                      <a:srgbClr val="9E9E9E"/>
                    </a:solidFill>
                  </a:rPr>
                  <a:t>#음악 #10대_인기</a:t>
                </a:r>
                <a:endParaRPr sz="800">
                  <a:solidFill>
                    <a:srgbClr val="9E9E9E"/>
                  </a:solidFill>
                </a:endParaRPr>
              </a:p>
            </p:txBody>
          </p:sp>
        </p:grpSp>
      </p:grpSp>
      <p:grpSp>
        <p:nvGrpSpPr>
          <p:cNvPr id="1219" name="Google Shape;1219;p68"/>
          <p:cNvGrpSpPr/>
          <p:nvPr/>
        </p:nvGrpSpPr>
        <p:grpSpPr>
          <a:xfrm>
            <a:off x="2590429" y="1890592"/>
            <a:ext cx="2198608" cy="215700"/>
            <a:chOff x="1848775" y="3449493"/>
            <a:chExt cx="1744650" cy="215700"/>
          </a:xfrm>
        </p:grpSpPr>
        <p:sp>
          <p:nvSpPr>
            <p:cNvPr id="1220" name="Google Shape;1220;p68"/>
            <p:cNvSpPr/>
            <p:nvPr/>
          </p:nvSpPr>
          <p:spPr>
            <a:xfrm>
              <a:off x="1848775" y="3449493"/>
              <a:ext cx="535500" cy="215700"/>
            </a:xfrm>
            <a:prstGeom prst="roundRect">
              <a:avLst>
                <a:gd fmla="val 50000" name="adj"/>
              </a:avLst>
            </a:prstGeom>
            <a:solidFill>
              <a:srgbClr val="9E9E9E"/>
            </a:solidFill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700">
                  <a:solidFill>
                    <a:schemeClr val="lt1"/>
                  </a:solidFill>
                </a:rPr>
                <a:t>#음악</a:t>
              </a:r>
              <a:endParaRPr b="1" sz="700">
                <a:solidFill>
                  <a:schemeClr val="lt1"/>
                </a:solidFill>
              </a:endParaRPr>
            </a:p>
          </p:txBody>
        </p:sp>
        <p:sp>
          <p:nvSpPr>
            <p:cNvPr id="1221" name="Google Shape;1221;p68"/>
            <p:cNvSpPr/>
            <p:nvPr/>
          </p:nvSpPr>
          <p:spPr>
            <a:xfrm>
              <a:off x="2453350" y="3449493"/>
              <a:ext cx="535500" cy="215700"/>
            </a:xfrm>
            <a:prstGeom prst="roundRect">
              <a:avLst>
                <a:gd fmla="val 50000" name="adj"/>
              </a:avLst>
            </a:prstGeom>
            <a:noFill/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700"/>
                <a:t>#개발</a:t>
              </a:r>
              <a:endParaRPr sz="700"/>
            </a:p>
          </p:txBody>
        </p:sp>
        <p:sp>
          <p:nvSpPr>
            <p:cNvPr id="1222" name="Google Shape;1222;p68"/>
            <p:cNvSpPr/>
            <p:nvPr/>
          </p:nvSpPr>
          <p:spPr>
            <a:xfrm>
              <a:off x="3057925" y="3449493"/>
              <a:ext cx="535500" cy="215700"/>
            </a:xfrm>
            <a:prstGeom prst="roundRect">
              <a:avLst>
                <a:gd fmla="val 50000" name="adj"/>
              </a:avLst>
            </a:prstGeom>
            <a:noFill/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700"/>
                <a:t>#키즈</a:t>
              </a:r>
              <a:endParaRPr sz="700"/>
            </a:p>
          </p:txBody>
        </p:sp>
      </p:grpSp>
      <p:sp>
        <p:nvSpPr>
          <p:cNvPr id="1223" name="Google Shape;1223;p68"/>
          <p:cNvSpPr/>
          <p:nvPr/>
        </p:nvSpPr>
        <p:spPr>
          <a:xfrm>
            <a:off x="120325" y="7379450"/>
            <a:ext cx="7138800" cy="58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999999"/>
                </a:solidFill>
              </a:rPr>
              <a:t>FOOTER</a:t>
            </a:r>
            <a:endParaRPr b="1">
              <a:solidFill>
                <a:srgbClr val="999999"/>
              </a:solidFill>
            </a:endParaRPr>
          </a:p>
        </p:txBody>
      </p:sp>
      <p:sp>
        <p:nvSpPr>
          <p:cNvPr id="1224" name="Google Shape;1224;p68"/>
          <p:cNvSpPr/>
          <p:nvPr/>
        </p:nvSpPr>
        <p:spPr>
          <a:xfrm>
            <a:off x="1605975" y="1384250"/>
            <a:ext cx="835800" cy="272700"/>
          </a:xfrm>
          <a:prstGeom prst="roundRect">
            <a:avLst>
              <a:gd fmla="val 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chemeClr val="dk1"/>
                </a:solidFill>
              </a:rPr>
              <a:t>Ranking</a:t>
            </a:r>
            <a:endParaRPr b="1" sz="1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8" name="Shape 1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" name="Google Shape;1229;p69"/>
          <p:cNvSpPr txBox="1"/>
          <p:nvPr/>
        </p:nvSpPr>
        <p:spPr>
          <a:xfrm>
            <a:off x="782850" y="1768050"/>
            <a:ext cx="71034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800"/>
              <a:t>3</a:t>
            </a:r>
            <a:r>
              <a:rPr b="1" lang="en-GB" sz="4800"/>
              <a:t>. 상세정보</a:t>
            </a:r>
            <a:endParaRPr b="1" sz="4800"/>
          </a:p>
        </p:txBody>
      </p:sp>
      <p:sp>
        <p:nvSpPr>
          <p:cNvPr id="1230" name="Google Shape;1230;p69"/>
          <p:cNvSpPr/>
          <p:nvPr/>
        </p:nvSpPr>
        <p:spPr>
          <a:xfrm>
            <a:off x="-6700" y="3979325"/>
            <a:ext cx="9150600" cy="1164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70"/>
          <p:cNvSpPr/>
          <p:nvPr/>
        </p:nvSpPr>
        <p:spPr>
          <a:xfrm>
            <a:off x="120325" y="551450"/>
            <a:ext cx="7138800" cy="4431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236" name="Google Shape;1236;p70"/>
          <p:cNvGraphicFramePr/>
          <p:nvPr/>
        </p:nvGraphicFramePr>
        <p:xfrm>
          <a:off x="736040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{1029666C-75EA-48AA-956D-8CBDA7290E32}</a:tableStyleId>
              </a:tblPr>
              <a:tblGrid>
                <a:gridCol w="308000"/>
                <a:gridCol w="1475575"/>
              </a:tblGrid>
              <a:tr h="232725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Description</a:t>
                      </a:r>
                      <a:endParaRPr b="1" sz="800"/>
                    </a:p>
                  </a:txBody>
                  <a:tcPr marT="36000" marB="36000" marR="54000" marL="54000" anchor="ctr">
                    <a:solidFill>
                      <a:schemeClr val="lt2"/>
                    </a:solidFill>
                  </a:tcPr>
                </a:tc>
                <a:tc hMerge="1"/>
              </a:tr>
              <a:tr h="232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1</a:t>
                      </a:r>
                      <a:endParaRPr b="1" sz="800"/>
                    </a:p>
                  </a:txBody>
                  <a:tcPr marT="36000" marB="36000" marR="54000" marL="540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36000" marB="36000" marR="54000" marL="54000" anchor="ctr"/>
                </a:tc>
              </a:tr>
              <a:tr h="232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2</a:t>
                      </a:r>
                      <a:endParaRPr b="1" sz="800"/>
                    </a:p>
                  </a:txBody>
                  <a:tcPr marT="36000" marB="36000" marR="54000" marL="540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36000" marB="36000" marR="54000" marL="54000" anchor="ctr"/>
                </a:tc>
              </a:tr>
              <a:tr h="232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3</a:t>
                      </a:r>
                      <a:endParaRPr b="1" sz="800"/>
                    </a:p>
                  </a:txBody>
                  <a:tcPr marT="36000" marB="36000" marR="54000" marL="540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36000" marB="36000" marR="54000" marL="54000" anchor="ctr"/>
                </a:tc>
              </a:tr>
              <a:tr h="232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4</a:t>
                      </a:r>
                      <a:endParaRPr b="1" sz="800"/>
                    </a:p>
                  </a:txBody>
                  <a:tcPr marT="36000" marB="36000" marR="54000" marL="540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36000" marB="36000" marR="54000" marL="54000" anchor="ctr"/>
                </a:tc>
              </a:tr>
              <a:tr h="232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5</a:t>
                      </a:r>
                      <a:endParaRPr b="1" sz="800"/>
                    </a:p>
                  </a:txBody>
                  <a:tcPr marT="36000" marB="36000" marR="54000" marL="540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36000" marB="36000" marR="54000" marL="54000" anchor="ctr"/>
                </a:tc>
              </a:tr>
              <a:tr h="232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6</a:t>
                      </a:r>
                      <a:endParaRPr b="1" sz="800"/>
                    </a:p>
                  </a:txBody>
                  <a:tcPr marT="36000" marB="36000" marR="54000" marL="540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36000" marB="36000" marR="54000" marL="54000" anchor="ctr"/>
                </a:tc>
              </a:tr>
              <a:tr h="232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7</a:t>
                      </a:r>
                      <a:endParaRPr b="1" sz="800"/>
                    </a:p>
                  </a:txBody>
                  <a:tcPr marT="36000" marB="36000" marR="54000" marL="540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36000" marB="36000" marR="54000" marL="54000" anchor="ctr"/>
                </a:tc>
              </a:tr>
              <a:tr h="232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8</a:t>
                      </a:r>
                      <a:endParaRPr b="1" sz="800"/>
                    </a:p>
                  </a:txBody>
                  <a:tcPr marT="36000" marB="36000" marR="54000" marL="540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36000" marB="36000" marR="54000" marL="54000" anchor="ctr"/>
                </a:tc>
              </a:tr>
              <a:tr h="232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9</a:t>
                      </a:r>
                      <a:endParaRPr b="1" sz="800"/>
                    </a:p>
                  </a:txBody>
                  <a:tcPr marT="36000" marB="36000" marR="54000" marL="540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36000" marB="36000" marR="54000" marL="54000" anchor="ctr"/>
                </a:tc>
              </a:tr>
              <a:tr h="232725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Notes</a:t>
                      </a:r>
                      <a:endParaRPr b="1" sz="800"/>
                    </a:p>
                  </a:txBody>
                  <a:tcPr marT="36000" marB="36000" marR="54000" marL="54000" anchor="ctr">
                    <a:solidFill>
                      <a:schemeClr val="lt2"/>
                    </a:solidFill>
                  </a:tcPr>
                </a:tc>
                <a:tc hMerge="1"/>
              </a:tr>
              <a:tr h="232725"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36000" marB="36000" marR="54000" marL="54000" anchor="ctr"/>
                </a:tc>
                <a:tc hMerge="1"/>
              </a:tr>
              <a:tr h="232725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Related ID</a:t>
                      </a:r>
                      <a:endParaRPr b="1" sz="800"/>
                    </a:p>
                  </a:txBody>
                  <a:tcPr marT="36000" marB="36000" marR="54000" marL="54000" anchor="ctr">
                    <a:solidFill>
                      <a:schemeClr val="lt2"/>
                    </a:solidFill>
                  </a:tcPr>
                </a:tc>
                <a:tc hMerge="1"/>
              </a:tr>
              <a:tr h="232725"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36000" marB="36000" marR="54000" marL="54000" anchor="ctr"/>
                </a:tc>
                <a:tc hMerge="1"/>
              </a:tr>
            </a:tbl>
          </a:graphicData>
        </a:graphic>
      </p:graphicFrame>
      <p:graphicFrame>
        <p:nvGraphicFramePr>
          <p:cNvPr id="1237" name="Google Shape;1237;p70"/>
          <p:cNvGraphicFramePr/>
          <p:nvPr/>
        </p:nvGraphicFramePr>
        <p:xfrm>
          <a:off x="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{1029666C-75EA-48AA-956D-8CBDA7290E32}</a:tableStyleId>
              </a:tblPr>
              <a:tblGrid>
                <a:gridCol w="920050"/>
                <a:gridCol w="1782300"/>
                <a:gridCol w="625650"/>
                <a:gridCol w="898200"/>
                <a:gridCol w="636550"/>
                <a:gridCol w="717700"/>
                <a:gridCol w="632350"/>
                <a:gridCol w="1147600"/>
              </a:tblGrid>
              <a:tr h="234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Page Title</a:t>
                      </a:r>
                      <a:endParaRPr b="1" sz="800"/>
                    </a:p>
                  </a:txBody>
                  <a:tcPr marT="36000" marB="36000" marR="54000" marL="54000" anchor="ctr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/>
                        <a:t>프로젝트 상세</a:t>
                      </a:r>
                      <a:endParaRPr sz="800"/>
                    </a:p>
                  </a:txBody>
                  <a:tcPr marT="36000" marB="36000" marR="54000" marL="540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Screen ID</a:t>
                      </a:r>
                      <a:endParaRPr b="1" sz="800"/>
                    </a:p>
                  </a:txBody>
                  <a:tcPr marT="36000" marB="36000" marR="54000" marL="54000" anchor="ctr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/>
                        <a:t>INFO_30000</a:t>
                      </a:r>
                      <a:endParaRPr sz="800"/>
                    </a:p>
                  </a:txBody>
                  <a:tcPr marT="36000" marB="36000" marR="54000" marL="540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Author</a:t>
                      </a:r>
                      <a:endParaRPr b="1" sz="800"/>
                    </a:p>
                  </a:txBody>
                  <a:tcPr marT="36000" marB="36000" marR="54000" marL="54000" anchor="ctr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36000" marB="36000" marR="54000" marL="540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Date</a:t>
                      </a:r>
                      <a:endParaRPr b="1" sz="800"/>
                    </a:p>
                  </a:txBody>
                  <a:tcPr marT="36000" marB="36000" marR="54000" marL="54000" anchor="ctr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36000" marB="36000" marR="54000" marL="54000" anchor="ctr"/>
                </a:tc>
              </a:tr>
              <a:tr h="234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Screen Path</a:t>
                      </a:r>
                      <a:endParaRPr b="1" sz="800"/>
                    </a:p>
                  </a:txBody>
                  <a:tcPr marT="36000" marB="36000" marR="54000" marL="54000" anchor="ctr">
                    <a:solidFill>
                      <a:schemeClr val="lt2"/>
                    </a:solidFill>
                  </a:tcPr>
                </a:tc>
                <a:tc gridSpan="7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/>
                        <a:t>HOME &gt; ABOUT</a:t>
                      </a:r>
                      <a:endParaRPr sz="800"/>
                    </a:p>
                  </a:txBody>
                  <a:tcPr marT="36000" marB="36000" marR="54000" marL="54000" anchor="ctr"/>
                </a:tc>
                <a:tc hMerge="1"/>
                <a:tc hMerge="1"/>
                <a:tc hMerge="1"/>
                <a:tc hMerge="1"/>
                <a:tc hMerge="1"/>
                <a:tc hMerge="1"/>
              </a:tr>
            </a:tbl>
          </a:graphicData>
        </a:graphic>
      </p:graphicFrame>
      <p:sp>
        <p:nvSpPr>
          <p:cNvPr id="1238" name="Google Shape;1238;p70"/>
          <p:cNvSpPr/>
          <p:nvPr/>
        </p:nvSpPr>
        <p:spPr>
          <a:xfrm>
            <a:off x="3775475" y="623375"/>
            <a:ext cx="5085000" cy="2109300"/>
          </a:xfrm>
          <a:prstGeom prst="rect">
            <a:avLst/>
          </a:prstGeom>
          <a:solidFill>
            <a:srgbClr val="FFDE00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08000" lIns="108000" spcFirstLastPara="1" rIns="108000" wrap="square" tIns="108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 u="sng"/>
              <a:t>ABOUT 콘텐츠 기획 </a:t>
            </a:r>
            <a:r>
              <a:rPr lang="en-GB" sz="800"/>
              <a:t>필요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800">
                <a:solidFill>
                  <a:schemeClr val="dk1"/>
                </a:solidFill>
              </a:rPr>
              <a:t>About (원페이지)</a:t>
            </a:r>
            <a:endParaRPr b="1"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800">
                <a:solidFill>
                  <a:schemeClr val="dk1"/>
                </a:solidFill>
              </a:rPr>
              <a:t>&gt;&gt; 사이트개요(기획의도) &gt;&gt; 사이트이용법 &gt;&gt; 프로젝트 정보(사용언어,프로그램 등) &gt;&gt; 프로젝트 연혁(기간별 진행사항) &gt;&gt; 팀원소개&amp;소감?</a:t>
            </a:r>
            <a:endParaRPr sz="80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2" name="Shape 1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3" name="Google Shape;1243;p71"/>
          <p:cNvSpPr/>
          <p:nvPr/>
        </p:nvSpPr>
        <p:spPr>
          <a:xfrm>
            <a:off x="120325" y="551450"/>
            <a:ext cx="7138800" cy="5518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244" name="Google Shape;1244;p71"/>
          <p:cNvGraphicFramePr/>
          <p:nvPr/>
        </p:nvGraphicFramePr>
        <p:xfrm>
          <a:off x="736040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{1029666C-75EA-48AA-956D-8CBDA7290E32}</a:tableStyleId>
              </a:tblPr>
              <a:tblGrid>
                <a:gridCol w="308000"/>
                <a:gridCol w="1475575"/>
              </a:tblGrid>
              <a:tr h="232725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Description</a:t>
                      </a:r>
                      <a:endParaRPr b="1" sz="800"/>
                    </a:p>
                  </a:txBody>
                  <a:tcPr marT="36000" marB="36000" marR="54000" marL="54000" anchor="ctr">
                    <a:solidFill>
                      <a:schemeClr val="lt2"/>
                    </a:solidFill>
                  </a:tcPr>
                </a:tc>
                <a:tc hMerge="1"/>
              </a:tr>
              <a:tr h="232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1</a:t>
                      </a:r>
                      <a:endParaRPr b="1" sz="800"/>
                    </a:p>
                  </a:txBody>
                  <a:tcPr marT="36000" marB="36000" marR="54000" marL="540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36000" marB="36000" marR="54000" marL="54000" anchor="ctr"/>
                </a:tc>
              </a:tr>
              <a:tr h="232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2</a:t>
                      </a:r>
                      <a:endParaRPr b="1" sz="800"/>
                    </a:p>
                  </a:txBody>
                  <a:tcPr marT="36000" marB="36000" marR="54000" marL="540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36000" marB="36000" marR="54000" marL="54000" anchor="ctr"/>
                </a:tc>
              </a:tr>
              <a:tr h="232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3</a:t>
                      </a:r>
                      <a:endParaRPr b="1" sz="800"/>
                    </a:p>
                  </a:txBody>
                  <a:tcPr marT="36000" marB="36000" marR="54000" marL="540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36000" marB="36000" marR="54000" marL="54000" anchor="ctr"/>
                </a:tc>
              </a:tr>
              <a:tr h="232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4</a:t>
                      </a:r>
                      <a:endParaRPr b="1" sz="800"/>
                    </a:p>
                  </a:txBody>
                  <a:tcPr marT="36000" marB="36000" marR="54000" marL="540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36000" marB="36000" marR="54000" marL="54000" anchor="ctr"/>
                </a:tc>
              </a:tr>
              <a:tr h="232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5</a:t>
                      </a:r>
                      <a:endParaRPr b="1" sz="800"/>
                    </a:p>
                  </a:txBody>
                  <a:tcPr marT="36000" marB="36000" marR="54000" marL="540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36000" marB="36000" marR="54000" marL="54000" anchor="ctr"/>
                </a:tc>
              </a:tr>
              <a:tr h="232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6</a:t>
                      </a:r>
                      <a:endParaRPr b="1" sz="800"/>
                    </a:p>
                  </a:txBody>
                  <a:tcPr marT="36000" marB="36000" marR="54000" marL="540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36000" marB="36000" marR="54000" marL="54000" anchor="ctr"/>
                </a:tc>
              </a:tr>
              <a:tr h="232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7</a:t>
                      </a:r>
                      <a:endParaRPr b="1" sz="800"/>
                    </a:p>
                  </a:txBody>
                  <a:tcPr marT="36000" marB="36000" marR="54000" marL="540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36000" marB="36000" marR="54000" marL="54000" anchor="ctr"/>
                </a:tc>
              </a:tr>
              <a:tr h="232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8</a:t>
                      </a:r>
                      <a:endParaRPr b="1" sz="800"/>
                    </a:p>
                  </a:txBody>
                  <a:tcPr marT="36000" marB="36000" marR="54000" marL="540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36000" marB="36000" marR="54000" marL="54000" anchor="ctr"/>
                </a:tc>
              </a:tr>
              <a:tr h="232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9</a:t>
                      </a:r>
                      <a:endParaRPr b="1" sz="800"/>
                    </a:p>
                  </a:txBody>
                  <a:tcPr marT="36000" marB="36000" marR="54000" marL="540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36000" marB="36000" marR="54000" marL="54000" anchor="ctr"/>
                </a:tc>
              </a:tr>
              <a:tr h="232725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Notes</a:t>
                      </a:r>
                      <a:endParaRPr b="1" sz="800"/>
                    </a:p>
                  </a:txBody>
                  <a:tcPr marT="36000" marB="36000" marR="54000" marL="54000" anchor="ctr">
                    <a:solidFill>
                      <a:schemeClr val="lt2"/>
                    </a:solidFill>
                  </a:tcPr>
                </a:tc>
                <a:tc hMerge="1"/>
              </a:tr>
              <a:tr h="232725"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36000" marB="36000" marR="54000" marL="54000" anchor="ctr"/>
                </a:tc>
                <a:tc hMerge="1"/>
              </a:tr>
              <a:tr h="232725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Related ID</a:t>
                      </a:r>
                      <a:endParaRPr b="1" sz="800"/>
                    </a:p>
                  </a:txBody>
                  <a:tcPr marT="36000" marB="36000" marR="54000" marL="54000" anchor="ctr">
                    <a:solidFill>
                      <a:schemeClr val="lt2"/>
                    </a:solidFill>
                  </a:tcPr>
                </a:tc>
                <a:tc hMerge="1"/>
              </a:tr>
              <a:tr h="232725"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36000" marB="36000" marR="54000" marL="54000" anchor="ctr"/>
                </a:tc>
                <a:tc hMerge="1"/>
              </a:tr>
            </a:tbl>
          </a:graphicData>
        </a:graphic>
      </p:graphicFrame>
      <p:graphicFrame>
        <p:nvGraphicFramePr>
          <p:cNvPr id="1245" name="Google Shape;1245;p71"/>
          <p:cNvGraphicFramePr/>
          <p:nvPr/>
        </p:nvGraphicFramePr>
        <p:xfrm>
          <a:off x="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{1029666C-75EA-48AA-956D-8CBDA7290E32}</a:tableStyleId>
              </a:tblPr>
              <a:tblGrid>
                <a:gridCol w="920050"/>
                <a:gridCol w="1782300"/>
                <a:gridCol w="625650"/>
                <a:gridCol w="898200"/>
                <a:gridCol w="636550"/>
                <a:gridCol w="717700"/>
                <a:gridCol w="632350"/>
                <a:gridCol w="1147600"/>
              </a:tblGrid>
              <a:tr h="234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Page Title</a:t>
                      </a:r>
                      <a:endParaRPr b="1" sz="800"/>
                    </a:p>
                  </a:txBody>
                  <a:tcPr marT="36000" marB="36000" marR="54000" marL="54000" anchor="ctr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/>
                        <a:t>인플루언서 상세</a:t>
                      </a:r>
                      <a:endParaRPr sz="800"/>
                    </a:p>
                  </a:txBody>
                  <a:tcPr marT="36000" marB="36000" marR="54000" marL="540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Screen ID</a:t>
                      </a:r>
                      <a:endParaRPr b="1" sz="800"/>
                    </a:p>
                  </a:txBody>
                  <a:tcPr marT="36000" marB="36000" marR="54000" marL="54000" anchor="ctr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/>
                        <a:t>INFO_30001</a:t>
                      </a:r>
                      <a:endParaRPr sz="800"/>
                    </a:p>
                  </a:txBody>
                  <a:tcPr marT="36000" marB="36000" marR="54000" marL="540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Author</a:t>
                      </a:r>
                      <a:endParaRPr b="1" sz="800"/>
                    </a:p>
                  </a:txBody>
                  <a:tcPr marT="36000" marB="36000" marR="54000" marL="54000" anchor="ctr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/>
                        <a:t>전주현</a:t>
                      </a:r>
                      <a:endParaRPr sz="800"/>
                    </a:p>
                  </a:txBody>
                  <a:tcPr marT="36000" marB="36000" marR="54000" marL="540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Date</a:t>
                      </a:r>
                      <a:endParaRPr b="1" sz="800"/>
                    </a:p>
                  </a:txBody>
                  <a:tcPr marT="36000" marB="36000" marR="54000" marL="54000" anchor="ctr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800"/>
                        <a:t>2022.05.07</a:t>
                      </a:r>
                      <a:endParaRPr sz="800"/>
                    </a:p>
                  </a:txBody>
                  <a:tcPr marT="36000" marB="36000" marR="54000" marL="54000" anchor="ctr"/>
                </a:tc>
              </a:tr>
              <a:tr h="234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Screen Path</a:t>
                      </a:r>
                      <a:endParaRPr b="1" sz="800"/>
                    </a:p>
                  </a:txBody>
                  <a:tcPr marT="36000" marB="36000" marR="54000" marL="54000" anchor="ctr">
                    <a:solidFill>
                      <a:schemeClr val="lt2"/>
                    </a:solidFill>
                  </a:tcPr>
                </a:tc>
                <a:tc gridSpan="7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36000" marB="36000" marR="54000" marL="54000" anchor="ctr"/>
                </a:tc>
                <a:tc hMerge="1"/>
                <a:tc hMerge="1"/>
                <a:tc hMerge="1"/>
                <a:tc hMerge="1"/>
                <a:tc hMerge="1"/>
                <a:tc hMerge="1"/>
              </a:tr>
            </a:tbl>
          </a:graphicData>
        </a:graphic>
      </p:graphicFrame>
      <p:sp>
        <p:nvSpPr>
          <p:cNvPr id="1246" name="Google Shape;1246;p71"/>
          <p:cNvSpPr/>
          <p:nvPr/>
        </p:nvSpPr>
        <p:spPr>
          <a:xfrm>
            <a:off x="120325" y="551450"/>
            <a:ext cx="7138800" cy="58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999999"/>
                </a:solidFill>
              </a:rPr>
              <a:t>GNB</a:t>
            </a:r>
            <a:endParaRPr b="1">
              <a:solidFill>
                <a:srgbClr val="999999"/>
              </a:solidFill>
            </a:endParaRPr>
          </a:p>
        </p:txBody>
      </p:sp>
      <p:sp>
        <p:nvSpPr>
          <p:cNvPr id="1247" name="Google Shape;1247;p71"/>
          <p:cNvSpPr/>
          <p:nvPr/>
        </p:nvSpPr>
        <p:spPr>
          <a:xfrm>
            <a:off x="925375" y="1278300"/>
            <a:ext cx="5528700" cy="725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999999"/>
              </a:solidFill>
            </a:endParaRPr>
          </a:p>
        </p:txBody>
      </p:sp>
      <p:sp>
        <p:nvSpPr>
          <p:cNvPr id="1248" name="Google Shape;1248;p71"/>
          <p:cNvSpPr/>
          <p:nvPr/>
        </p:nvSpPr>
        <p:spPr>
          <a:xfrm>
            <a:off x="1186050" y="1501475"/>
            <a:ext cx="1234800" cy="12348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9" name="Google Shape;1249;p71"/>
          <p:cNvSpPr txBox="1"/>
          <p:nvPr/>
        </p:nvSpPr>
        <p:spPr>
          <a:xfrm>
            <a:off x="2601075" y="2173343"/>
            <a:ext cx="14778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chemeClr val="dk2"/>
                </a:solidFill>
              </a:rPr>
              <a:t>Chuther츄더[문에스더]</a:t>
            </a:r>
            <a:endParaRPr b="1" sz="1000">
              <a:solidFill>
                <a:schemeClr val="dk2"/>
              </a:solidFill>
            </a:endParaRPr>
          </a:p>
        </p:txBody>
      </p:sp>
      <p:grpSp>
        <p:nvGrpSpPr>
          <p:cNvPr id="1250" name="Google Shape;1250;p71"/>
          <p:cNvGrpSpPr/>
          <p:nvPr/>
        </p:nvGrpSpPr>
        <p:grpSpPr>
          <a:xfrm>
            <a:off x="5397475" y="2112600"/>
            <a:ext cx="1056600" cy="275400"/>
            <a:chOff x="5397475" y="2112600"/>
            <a:chExt cx="1056600" cy="275400"/>
          </a:xfrm>
        </p:grpSpPr>
        <p:sp>
          <p:nvSpPr>
            <p:cNvPr id="1251" name="Google Shape;1251;p71"/>
            <p:cNvSpPr/>
            <p:nvPr/>
          </p:nvSpPr>
          <p:spPr>
            <a:xfrm>
              <a:off x="5397475" y="2112600"/>
              <a:ext cx="1056600" cy="275400"/>
            </a:xfrm>
            <a:prstGeom prst="roundRect">
              <a:avLst>
                <a:gd fmla="val 16667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900">
                  <a:solidFill>
                    <a:schemeClr val="lt1"/>
                  </a:solidFill>
                </a:rPr>
                <a:t>       찜하기</a:t>
              </a:r>
              <a:endParaRPr b="1" sz="900">
                <a:solidFill>
                  <a:schemeClr val="lt1"/>
                </a:solidFill>
              </a:endParaRPr>
            </a:p>
          </p:txBody>
        </p:sp>
        <p:sp>
          <p:nvSpPr>
            <p:cNvPr id="1252" name="Google Shape;1252;p71"/>
            <p:cNvSpPr/>
            <p:nvPr/>
          </p:nvSpPr>
          <p:spPr>
            <a:xfrm>
              <a:off x="5645517" y="2192922"/>
              <a:ext cx="143100" cy="130800"/>
            </a:xfrm>
            <a:prstGeom prst="hear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53" name="Google Shape;1253;p71"/>
          <p:cNvGrpSpPr/>
          <p:nvPr/>
        </p:nvGrpSpPr>
        <p:grpSpPr>
          <a:xfrm>
            <a:off x="2601072" y="2451556"/>
            <a:ext cx="1673643" cy="153902"/>
            <a:chOff x="1848775" y="3449493"/>
            <a:chExt cx="1744650" cy="215700"/>
          </a:xfrm>
        </p:grpSpPr>
        <p:sp>
          <p:nvSpPr>
            <p:cNvPr id="1254" name="Google Shape;1254;p71"/>
            <p:cNvSpPr/>
            <p:nvPr/>
          </p:nvSpPr>
          <p:spPr>
            <a:xfrm>
              <a:off x="1848775" y="3449493"/>
              <a:ext cx="535500" cy="215700"/>
            </a:xfrm>
            <a:prstGeom prst="roundRect">
              <a:avLst>
                <a:gd fmla="val 50000" name="adj"/>
              </a:avLst>
            </a:prstGeom>
            <a:noFill/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600">
                  <a:solidFill>
                    <a:schemeClr val="dk1"/>
                  </a:solidFill>
                </a:rPr>
                <a:t>#음악</a:t>
              </a:r>
              <a:endParaRPr sz="600">
                <a:solidFill>
                  <a:schemeClr val="dk1"/>
                </a:solidFill>
              </a:endParaRPr>
            </a:p>
          </p:txBody>
        </p:sp>
        <p:sp>
          <p:nvSpPr>
            <p:cNvPr id="1255" name="Google Shape;1255;p71"/>
            <p:cNvSpPr/>
            <p:nvPr/>
          </p:nvSpPr>
          <p:spPr>
            <a:xfrm>
              <a:off x="2453350" y="3449493"/>
              <a:ext cx="535500" cy="215700"/>
            </a:xfrm>
            <a:prstGeom prst="roundRect">
              <a:avLst>
                <a:gd fmla="val 50000" name="adj"/>
              </a:avLst>
            </a:prstGeom>
            <a:noFill/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600"/>
                <a:t>#패션</a:t>
              </a:r>
              <a:endParaRPr sz="600"/>
            </a:p>
          </p:txBody>
        </p:sp>
        <p:sp>
          <p:nvSpPr>
            <p:cNvPr id="1256" name="Google Shape;1256;p71"/>
            <p:cNvSpPr/>
            <p:nvPr/>
          </p:nvSpPr>
          <p:spPr>
            <a:xfrm>
              <a:off x="3057925" y="3449493"/>
              <a:ext cx="535500" cy="215700"/>
            </a:xfrm>
            <a:prstGeom prst="roundRect">
              <a:avLst>
                <a:gd fmla="val 50000" name="adj"/>
              </a:avLst>
            </a:prstGeom>
            <a:noFill/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600"/>
                <a:t>#키즈</a:t>
              </a:r>
              <a:endParaRPr sz="600"/>
            </a:p>
          </p:txBody>
        </p:sp>
      </p:grpSp>
      <p:grpSp>
        <p:nvGrpSpPr>
          <p:cNvPr id="1257" name="Google Shape;1257;p71"/>
          <p:cNvGrpSpPr/>
          <p:nvPr/>
        </p:nvGrpSpPr>
        <p:grpSpPr>
          <a:xfrm>
            <a:off x="925375" y="2975504"/>
            <a:ext cx="2708100" cy="657938"/>
            <a:chOff x="925375" y="3053300"/>
            <a:chExt cx="2708100" cy="725400"/>
          </a:xfrm>
        </p:grpSpPr>
        <p:sp>
          <p:nvSpPr>
            <p:cNvPr id="1258" name="Google Shape;1258;p71"/>
            <p:cNvSpPr/>
            <p:nvPr/>
          </p:nvSpPr>
          <p:spPr>
            <a:xfrm>
              <a:off x="925375" y="3053300"/>
              <a:ext cx="2708100" cy="725400"/>
            </a:xfrm>
            <a:prstGeom prst="rect">
              <a:avLst/>
            </a:pr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>
                <a:solidFill>
                  <a:srgbClr val="999999"/>
                </a:solidFill>
              </a:endParaRPr>
            </a:p>
          </p:txBody>
        </p:sp>
        <p:grpSp>
          <p:nvGrpSpPr>
            <p:cNvPr id="1259" name="Google Shape;1259;p71"/>
            <p:cNvGrpSpPr/>
            <p:nvPr/>
          </p:nvGrpSpPr>
          <p:grpSpPr>
            <a:xfrm>
              <a:off x="1519525" y="3232896"/>
              <a:ext cx="1519800" cy="383276"/>
              <a:chOff x="1519525" y="3250371"/>
              <a:chExt cx="1519800" cy="383276"/>
            </a:xfrm>
          </p:grpSpPr>
          <p:sp>
            <p:nvSpPr>
              <p:cNvPr id="1260" name="Google Shape;1260;p71"/>
              <p:cNvSpPr txBox="1"/>
              <p:nvPr/>
            </p:nvSpPr>
            <p:spPr>
              <a:xfrm>
                <a:off x="1519525" y="3250371"/>
                <a:ext cx="1519800" cy="27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GB" sz="1600">
                    <a:solidFill>
                      <a:schemeClr val="dk2"/>
                    </a:solidFill>
                  </a:rPr>
                  <a:t>210</a:t>
                </a:r>
                <a:endParaRPr b="1" sz="1600">
                  <a:solidFill>
                    <a:schemeClr val="dk2"/>
                  </a:solidFill>
                </a:endParaRPr>
              </a:p>
            </p:txBody>
          </p:sp>
          <p:sp>
            <p:nvSpPr>
              <p:cNvPr id="1261" name="Google Shape;1261;p71"/>
              <p:cNvSpPr txBox="1"/>
              <p:nvPr/>
            </p:nvSpPr>
            <p:spPr>
              <a:xfrm>
                <a:off x="1519525" y="3531947"/>
                <a:ext cx="1519800" cy="101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600">
                    <a:solidFill>
                      <a:srgbClr val="9E9E9E"/>
                    </a:solidFill>
                  </a:rPr>
                  <a:t>명이 찜했어요</a:t>
                </a:r>
                <a:endParaRPr sz="600">
                  <a:solidFill>
                    <a:srgbClr val="9E9E9E"/>
                  </a:solidFill>
                </a:endParaRPr>
              </a:p>
            </p:txBody>
          </p:sp>
        </p:grpSp>
      </p:grpSp>
      <p:grpSp>
        <p:nvGrpSpPr>
          <p:cNvPr id="1262" name="Google Shape;1262;p71"/>
          <p:cNvGrpSpPr/>
          <p:nvPr/>
        </p:nvGrpSpPr>
        <p:grpSpPr>
          <a:xfrm>
            <a:off x="3745975" y="2975504"/>
            <a:ext cx="2708100" cy="657938"/>
            <a:chOff x="3745975" y="3053300"/>
            <a:chExt cx="2708100" cy="725400"/>
          </a:xfrm>
        </p:grpSpPr>
        <p:sp>
          <p:nvSpPr>
            <p:cNvPr id="1263" name="Google Shape;1263;p71"/>
            <p:cNvSpPr/>
            <p:nvPr/>
          </p:nvSpPr>
          <p:spPr>
            <a:xfrm>
              <a:off x="3745975" y="3053300"/>
              <a:ext cx="2708100" cy="725400"/>
            </a:xfrm>
            <a:prstGeom prst="rect">
              <a:avLst/>
            </a:pr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>
                <a:solidFill>
                  <a:srgbClr val="999999"/>
                </a:solidFill>
              </a:endParaRPr>
            </a:p>
          </p:txBody>
        </p:sp>
        <p:grpSp>
          <p:nvGrpSpPr>
            <p:cNvPr id="1264" name="Google Shape;1264;p71"/>
            <p:cNvGrpSpPr/>
            <p:nvPr/>
          </p:nvGrpSpPr>
          <p:grpSpPr>
            <a:xfrm>
              <a:off x="4340125" y="3232896"/>
              <a:ext cx="1519800" cy="383276"/>
              <a:chOff x="1519525" y="3250371"/>
              <a:chExt cx="1519800" cy="383276"/>
            </a:xfrm>
          </p:grpSpPr>
          <p:sp>
            <p:nvSpPr>
              <p:cNvPr id="1265" name="Google Shape;1265;p71"/>
              <p:cNvSpPr txBox="1"/>
              <p:nvPr/>
            </p:nvSpPr>
            <p:spPr>
              <a:xfrm>
                <a:off x="1519525" y="3250371"/>
                <a:ext cx="1519800" cy="27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GB" sz="1600">
                    <a:solidFill>
                      <a:schemeClr val="dk2"/>
                    </a:solidFill>
                  </a:rPr>
                  <a:t>150만</a:t>
                </a:r>
                <a:endParaRPr b="1" sz="1600">
                  <a:solidFill>
                    <a:schemeClr val="dk2"/>
                  </a:solidFill>
                </a:endParaRPr>
              </a:p>
            </p:txBody>
          </p:sp>
          <p:sp>
            <p:nvSpPr>
              <p:cNvPr id="1266" name="Google Shape;1266;p71"/>
              <p:cNvSpPr txBox="1"/>
              <p:nvPr/>
            </p:nvSpPr>
            <p:spPr>
              <a:xfrm>
                <a:off x="1519525" y="3531947"/>
                <a:ext cx="1519800" cy="101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600">
                    <a:solidFill>
                      <a:srgbClr val="9E9E9E"/>
                    </a:solidFill>
                  </a:rPr>
                  <a:t>명이 구독해요</a:t>
                </a:r>
                <a:endParaRPr sz="600">
                  <a:solidFill>
                    <a:srgbClr val="9E9E9E"/>
                  </a:solidFill>
                </a:endParaRPr>
              </a:p>
            </p:txBody>
          </p:sp>
        </p:grpSp>
      </p:grpSp>
      <p:sp>
        <p:nvSpPr>
          <p:cNvPr id="1267" name="Google Shape;1267;p71"/>
          <p:cNvSpPr/>
          <p:nvPr/>
        </p:nvSpPr>
        <p:spPr>
          <a:xfrm>
            <a:off x="925375" y="3748575"/>
            <a:ext cx="5528700" cy="725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108000" lIns="108000" spcFirstLastPara="1" rIns="108000" wrap="square" tIns="108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chemeClr val="dk1"/>
                </a:solidFill>
              </a:rPr>
              <a:t>About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-GB" sz="800">
                <a:solidFill>
                  <a:schemeClr val="dk1"/>
                </a:solidFill>
              </a:rPr>
              <a:t>인플루언서 소개글 here.</a:t>
            </a:r>
            <a:endParaRPr sz="800">
              <a:solidFill>
                <a:schemeClr val="dk1"/>
              </a:solidFill>
            </a:endParaRPr>
          </a:p>
        </p:txBody>
      </p:sp>
      <p:sp>
        <p:nvSpPr>
          <p:cNvPr id="1268" name="Google Shape;1268;p71"/>
          <p:cNvSpPr/>
          <p:nvPr/>
        </p:nvSpPr>
        <p:spPr>
          <a:xfrm>
            <a:off x="925375" y="4589100"/>
            <a:ext cx="5528700" cy="618000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txBody>
          <a:bodyPr anchorCtr="0" anchor="ctr" bIns="0" lIns="108000" spcFirstLastPara="1" rIns="10800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chemeClr val="dk1"/>
                </a:solidFill>
              </a:rPr>
              <a:t>Platforms</a:t>
            </a:r>
            <a:endParaRPr sz="800">
              <a:solidFill>
                <a:schemeClr val="dk1"/>
              </a:solidFill>
            </a:endParaRPr>
          </a:p>
        </p:txBody>
      </p:sp>
      <p:grpSp>
        <p:nvGrpSpPr>
          <p:cNvPr id="1269" name="Google Shape;1269;p71"/>
          <p:cNvGrpSpPr/>
          <p:nvPr/>
        </p:nvGrpSpPr>
        <p:grpSpPr>
          <a:xfrm>
            <a:off x="2764025" y="4690350"/>
            <a:ext cx="415500" cy="415500"/>
            <a:chOff x="2329125" y="4710300"/>
            <a:chExt cx="415500" cy="415500"/>
          </a:xfrm>
        </p:grpSpPr>
        <p:sp>
          <p:nvSpPr>
            <p:cNvPr id="1270" name="Google Shape;1270;p71"/>
            <p:cNvSpPr/>
            <p:nvPr/>
          </p:nvSpPr>
          <p:spPr>
            <a:xfrm>
              <a:off x="2329125" y="4710300"/>
              <a:ext cx="415500" cy="4155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271" name="Google Shape;1271;p7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435675" y="4816850"/>
              <a:ext cx="202400" cy="2024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72" name="Google Shape;1272;p71"/>
          <p:cNvGrpSpPr/>
          <p:nvPr/>
        </p:nvGrpSpPr>
        <p:grpSpPr>
          <a:xfrm>
            <a:off x="3472450" y="4690350"/>
            <a:ext cx="415500" cy="415500"/>
            <a:chOff x="3132225" y="4710300"/>
            <a:chExt cx="415500" cy="415500"/>
          </a:xfrm>
        </p:grpSpPr>
        <p:sp>
          <p:nvSpPr>
            <p:cNvPr id="1273" name="Google Shape;1273;p71"/>
            <p:cNvSpPr/>
            <p:nvPr/>
          </p:nvSpPr>
          <p:spPr>
            <a:xfrm>
              <a:off x="3132225" y="4710300"/>
              <a:ext cx="415500" cy="4155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274" name="Google Shape;1274;p7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249500" y="4827575"/>
              <a:ext cx="180950" cy="1809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75" name="Google Shape;1275;p71"/>
          <p:cNvGrpSpPr/>
          <p:nvPr/>
        </p:nvGrpSpPr>
        <p:grpSpPr>
          <a:xfrm>
            <a:off x="4180875" y="4690350"/>
            <a:ext cx="415500" cy="415500"/>
            <a:chOff x="3935325" y="4710300"/>
            <a:chExt cx="415500" cy="415500"/>
          </a:xfrm>
        </p:grpSpPr>
        <p:sp>
          <p:nvSpPr>
            <p:cNvPr id="1276" name="Google Shape;1276;p71"/>
            <p:cNvSpPr/>
            <p:nvPr/>
          </p:nvSpPr>
          <p:spPr>
            <a:xfrm>
              <a:off x="3935325" y="4710300"/>
              <a:ext cx="415500" cy="4155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277" name="Google Shape;1277;p7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046638" y="4844394"/>
              <a:ext cx="202400" cy="16635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78" name="Google Shape;1278;p71"/>
          <p:cNvSpPr/>
          <p:nvPr/>
        </p:nvSpPr>
        <p:spPr>
          <a:xfrm>
            <a:off x="120325" y="5486275"/>
            <a:ext cx="7138800" cy="58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999999"/>
                </a:solidFill>
              </a:rPr>
              <a:t>FOOTER</a:t>
            </a:r>
            <a:endParaRPr b="1">
              <a:solidFill>
                <a:srgbClr val="999999"/>
              </a:solidFill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2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p72"/>
          <p:cNvSpPr/>
          <p:nvPr/>
        </p:nvSpPr>
        <p:spPr>
          <a:xfrm>
            <a:off x="120325" y="551450"/>
            <a:ext cx="7138800" cy="7732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284" name="Google Shape;1284;p72"/>
          <p:cNvGraphicFramePr/>
          <p:nvPr/>
        </p:nvGraphicFramePr>
        <p:xfrm>
          <a:off x="736040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{1029666C-75EA-48AA-956D-8CBDA7290E32}</a:tableStyleId>
              </a:tblPr>
              <a:tblGrid>
                <a:gridCol w="308000"/>
                <a:gridCol w="1475575"/>
              </a:tblGrid>
              <a:tr h="232725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Description</a:t>
                      </a:r>
                      <a:endParaRPr b="1" sz="800"/>
                    </a:p>
                  </a:txBody>
                  <a:tcPr marT="36000" marB="36000" marR="54000" marL="54000" anchor="ctr">
                    <a:solidFill>
                      <a:schemeClr val="lt2"/>
                    </a:solidFill>
                  </a:tcPr>
                </a:tc>
                <a:tc hMerge="1"/>
              </a:tr>
              <a:tr h="232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1</a:t>
                      </a:r>
                      <a:endParaRPr b="1" sz="800"/>
                    </a:p>
                  </a:txBody>
                  <a:tcPr marT="36000" marB="36000" marR="54000" marL="540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36000" marB="36000" marR="54000" marL="54000" anchor="ctr"/>
                </a:tc>
              </a:tr>
              <a:tr h="232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2</a:t>
                      </a:r>
                      <a:endParaRPr b="1" sz="800"/>
                    </a:p>
                  </a:txBody>
                  <a:tcPr marT="36000" marB="36000" marR="54000" marL="540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36000" marB="36000" marR="54000" marL="54000" anchor="ctr"/>
                </a:tc>
              </a:tr>
              <a:tr h="232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3</a:t>
                      </a:r>
                      <a:endParaRPr b="1" sz="800"/>
                    </a:p>
                  </a:txBody>
                  <a:tcPr marT="36000" marB="36000" marR="54000" marL="540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36000" marB="36000" marR="54000" marL="54000" anchor="ctr"/>
                </a:tc>
              </a:tr>
              <a:tr h="232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4</a:t>
                      </a:r>
                      <a:endParaRPr b="1" sz="800"/>
                    </a:p>
                  </a:txBody>
                  <a:tcPr marT="36000" marB="36000" marR="54000" marL="540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36000" marB="36000" marR="54000" marL="54000" anchor="ctr"/>
                </a:tc>
              </a:tr>
              <a:tr h="232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5</a:t>
                      </a:r>
                      <a:endParaRPr b="1" sz="800"/>
                    </a:p>
                  </a:txBody>
                  <a:tcPr marT="36000" marB="36000" marR="54000" marL="540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36000" marB="36000" marR="54000" marL="54000" anchor="ctr"/>
                </a:tc>
              </a:tr>
              <a:tr h="232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6</a:t>
                      </a:r>
                      <a:endParaRPr b="1" sz="800"/>
                    </a:p>
                  </a:txBody>
                  <a:tcPr marT="36000" marB="36000" marR="54000" marL="540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36000" marB="36000" marR="54000" marL="54000" anchor="ctr"/>
                </a:tc>
              </a:tr>
              <a:tr h="232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7</a:t>
                      </a:r>
                      <a:endParaRPr b="1" sz="800"/>
                    </a:p>
                  </a:txBody>
                  <a:tcPr marT="36000" marB="36000" marR="54000" marL="540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36000" marB="36000" marR="54000" marL="54000" anchor="ctr"/>
                </a:tc>
              </a:tr>
              <a:tr h="232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8</a:t>
                      </a:r>
                      <a:endParaRPr b="1" sz="800"/>
                    </a:p>
                  </a:txBody>
                  <a:tcPr marT="36000" marB="36000" marR="54000" marL="540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36000" marB="36000" marR="54000" marL="54000" anchor="ctr"/>
                </a:tc>
              </a:tr>
              <a:tr h="232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9</a:t>
                      </a:r>
                      <a:endParaRPr b="1" sz="800"/>
                    </a:p>
                  </a:txBody>
                  <a:tcPr marT="36000" marB="36000" marR="54000" marL="540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36000" marB="36000" marR="54000" marL="54000" anchor="ctr"/>
                </a:tc>
              </a:tr>
              <a:tr h="232725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Notes</a:t>
                      </a:r>
                      <a:endParaRPr b="1" sz="800"/>
                    </a:p>
                  </a:txBody>
                  <a:tcPr marT="36000" marB="36000" marR="54000" marL="54000" anchor="ctr">
                    <a:solidFill>
                      <a:schemeClr val="lt2"/>
                    </a:solidFill>
                  </a:tcPr>
                </a:tc>
                <a:tc hMerge="1"/>
              </a:tr>
              <a:tr h="232725"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36000" marB="36000" marR="54000" marL="54000" anchor="ctr"/>
                </a:tc>
                <a:tc hMerge="1"/>
              </a:tr>
              <a:tr h="232725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Related ID</a:t>
                      </a:r>
                      <a:endParaRPr b="1" sz="800"/>
                    </a:p>
                  </a:txBody>
                  <a:tcPr marT="36000" marB="36000" marR="54000" marL="54000" anchor="ctr">
                    <a:solidFill>
                      <a:schemeClr val="lt2"/>
                    </a:solidFill>
                  </a:tcPr>
                </a:tc>
                <a:tc hMerge="1"/>
              </a:tr>
              <a:tr h="232725"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36000" marB="36000" marR="54000" marL="54000" anchor="ctr"/>
                </a:tc>
                <a:tc hMerge="1"/>
              </a:tr>
            </a:tbl>
          </a:graphicData>
        </a:graphic>
      </p:graphicFrame>
      <p:graphicFrame>
        <p:nvGraphicFramePr>
          <p:cNvPr id="1285" name="Google Shape;1285;p72"/>
          <p:cNvGraphicFramePr/>
          <p:nvPr/>
        </p:nvGraphicFramePr>
        <p:xfrm>
          <a:off x="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{1029666C-75EA-48AA-956D-8CBDA7290E32}</a:tableStyleId>
              </a:tblPr>
              <a:tblGrid>
                <a:gridCol w="920050"/>
                <a:gridCol w="1782300"/>
                <a:gridCol w="625650"/>
                <a:gridCol w="898200"/>
                <a:gridCol w="636550"/>
                <a:gridCol w="717700"/>
                <a:gridCol w="632350"/>
                <a:gridCol w="1147600"/>
              </a:tblGrid>
              <a:tr h="234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Page Title</a:t>
                      </a:r>
                      <a:endParaRPr b="1" sz="800"/>
                    </a:p>
                  </a:txBody>
                  <a:tcPr marT="36000" marB="36000" marR="54000" marL="54000" anchor="ctr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/>
                        <a:t>유튜브영상 </a:t>
                      </a:r>
                      <a:r>
                        <a:rPr lang="en-GB" sz="800"/>
                        <a:t>상세</a:t>
                      </a:r>
                      <a:endParaRPr sz="800"/>
                    </a:p>
                  </a:txBody>
                  <a:tcPr marT="36000" marB="36000" marR="54000" marL="540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Screen ID</a:t>
                      </a:r>
                      <a:endParaRPr b="1" sz="800"/>
                    </a:p>
                  </a:txBody>
                  <a:tcPr marT="36000" marB="36000" marR="54000" marL="54000" anchor="ctr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/>
                        <a:t>INFO_30002</a:t>
                      </a:r>
                      <a:endParaRPr sz="800"/>
                    </a:p>
                  </a:txBody>
                  <a:tcPr marT="36000" marB="36000" marR="54000" marL="540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Author</a:t>
                      </a:r>
                      <a:endParaRPr b="1" sz="800"/>
                    </a:p>
                  </a:txBody>
                  <a:tcPr marT="36000" marB="36000" marR="54000" marL="54000" anchor="ctr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/>
                        <a:t>전주현</a:t>
                      </a:r>
                      <a:endParaRPr sz="800"/>
                    </a:p>
                  </a:txBody>
                  <a:tcPr marT="36000" marB="36000" marR="54000" marL="540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Date</a:t>
                      </a:r>
                      <a:endParaRPr b="1" sz="800"/>
                    </a:p>
                  </a:txBody>
                  <a:tcPr marT="36000" marB="36000" marR="54000" marL="54000" anchor="ctr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800"/>
                        <a:t>2022.05.07</a:t>
                      </a:r>
                      <a:endParaRPr sz="800"/>
                    </a:p>
                  </a:txBody>
                  <a:tcPr marT="36000" marB="36000" marR="54000" marL="54000" anchor="ctr"/>
                </a:tc>
              </a:tr>
              <a:tr h="234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Screen Path</a:t>
                      </a:r>
                      <a:endParaRPr b="1" sz="800"/>
                    </a:p>
                  </a:txBody>
                  <a:tcPr marT="36000" marB="36000" marR="54000" marL="54000" anchor="ctr">
                    <a:solidFill>
                      <a:schemeClr val="lt2"/>
                    </a:solidFill>
                  </a:tcPr>
                </a:tc>
                <a:tc gridSpan="7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36000" marB="36000" marR="54000" marL="54000" anchor="ctr"/>
                </a:tc>
                <a:tc hMerge="1"/>
                <a:tc hMerge="1"/>
                <a:tc hMerge="1"/>
                <a:tc hMerge="1"/>
                <a:tc hMerge="1"/>
                <a:tc hMerge="1"/>
              </a:tr>
            </a:tbl>
          </a:graphicData>
        </a:graphic>
      </p:graphicFrame>
      <p:sp>
        <p:nvSpPr>
          <p:cNvPr id="1286" name="Google Shape;1286;p72"/>
          <p:cNvSpPr/>
          <p:nvPr/>
        </p:nvSpPr>
        <p:spPr>
          <a:xfrm>
            <a:off x="120325" y="551450"/>
            <a:ext cx="7138800" cy="58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999999"/>
                </a:solidFill>
              </a:rPr>
              <a:t>GNB</a:t>
            </a:r>
            <a:endParaRPr b="1">
              <a:solidFill>
                <a:srgbClr val="999999"/>
              </a:solidFill>
            </a:endParaRPr>
          </a:p>
        </p:txBody>
      </p:sp>
      <p:sp>
        <p:nvSpPr>
          <p:cNvPr id="1287" name="Google Shape;1287;p72"/>
          <p:cNvSpPr/>
          <p:nvPr/>
        </p:nvSpPr>
        <p:spPr>
          <a:xfrm>
            <a:off x="925375" y="1278300"/>
            <a:ext cx="5528700" cy="2397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999999"/>
                </a:solidFill>
              </a:rPr>
              <a:t>VIDEO</a:t>
            </a:r>
            <a:endParaRPr b="1">
              <a:solidFill>
                <a:srgbClr val="999999"/>
              </a:solidFill>
            </a:endParaRPr>
          </a:p>
        </p:txBody>
      </p:sp>
      <p:sp>
        <p:nvSpPr>
          <p:cNvPr id="1288" name="Google Shape;1288;p72"/>
          <p:cNvSpPr/>
          <p:nvPr/>
        </p:nvSpPr>
        <p:spPr>
          <a:xfrm>
            <a:off x="925375" y="3823578"/>
            <a:ext cx="468000" cy="4680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89" name="Google Shape;1289;p72"/>
          <p:cNvGrpSpPr/>
          <p:nvPr/>
        </p:nvGrpSpPr>
        <p:grpSpPr>
          <a:xfrm>
            <a:off x="1563933" y="3916345"/>
            <a:ext cx="1477800" cy="310675"/>
            <a:chOff x="1662700" y="3873331"/>
            <a:chExt cx="1477800" cy="310675"/>
          </a:xfrm>
        </p:grpSpPr>
        <p:sp>
          <p:nvSpPr>
            <p:cNvPr id="1290" name="Google Shape;1290;p72"/>
            <p:cNvSpPr txBox="1"/>
            <p:nvPr/>
          </p:nvSpPr>
          <p:spPr>
            <a:xfrm>
              <a:off x="1662700" y="3873331"/>
              <a:ext cx="1477800" cy="15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000">
                  <a:solidFill>
                    <a:schemeClr val="dk2"/>
                  </a:solidFill>
                </a:rPr>
                <a:t>Chuther츄더[문에스더]</a:t>
              </a:r>
              <a:endParaRPr b="1" sz="1000">
                <a:solidFill>
                  <a:schemeClr val="dk2"/>
                </a:solidFill>
              </a:endParaRPr>
            </a:p>
          </p:txBody>
        </p:sp>
        <p:sp>
          <p:nvSpPr>
            <p:cNvPr id="1291" name="Google Shape;1291;p72"/>
            <p:cNvSpPr txBox="1"/>
            <p:nvPr/>
          </p:nvSpPr>
          <p:spPr>
            <a:xfrm>
              <a:off x="1662700" y="4061006"/>
              <a:ext cx="1477800" cy="12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chemeClr val="dk2"/>
                  </a:solidFill>
                </a:rPr>
                <a:t>구독자 150만명</a:t>
              </a:r>
              <a:endParaRPr sz="800">
                <a:solidFill>
                  <a:schemeClr val="dk2"/>
                </a:solidFill>
              </a:endParaRPr>
            </a:p>
          </p:txBody>
        </p:sp>
      </p:grpSp>
      <p:grpSp>
        <p:nvGrpSpPr>
          <p:cNvPr id="1292" name="Google Shape;1292;p72"/>
          <p:cNvGrpSpPr/>
          <p:nvPr/>
        </p:nvGrpSpPr>
        <p:grpSpPr>
          <a:xfrm>
            <a:off x="5397475" y="3823578"/>
            <a:ext cx="1056600" cy="275400"/>
            <a:chOff x="5397475" y="2112600"/>
            <a:chExt cx="1056600" cy="275400"/>
          </a:xfrm>
        </p:grpSpPr>
        <p:sp>
          <p:nvSpPr>
            <p:cNvPr id="1293" name="Google Shape;1293;p72"/>
            <p:cNvSpPr/>
            <p:nvPr/>
          </p:nvSpPr>
          <p:spPr>
            <a:xfrm>
              <a:off x="5397475" y="2112600"/>
              <a:ext cx="1056600" cy="275400"/>
            </a:xfrm>
            <a:prstGeom prst="roundRect">
              <a:avLst>
                <a:gd fmla="val 16667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900">
                  <a:solidFill>
                    <a:schemeClr val="lt1"/>
                  </a:solidFill>
                </a:rPr>
                <a:t>       찜하기</a:t>
              </a:r>
              <a:endParaRPr b="1" sz="900">
                <a:solidFill>
                  <a:schemeClr val="lt1"/>
                </a:solidFill>
              </a:endParaRPr>
            </a:p>
          </p:txBody>
        </p:sp>
        <p:sp>
          <p:nvSpPr>
            <p:cNvPr id="1294" name="Google Shape;1294;p72"/>
            <p:cNvSpPr/>
            <p:nvPr/>
          </p:nvSpPr>
          <p:spPr>
            <a:xfrm>
              <a:off x="5645517" y="2192922"/>
              <a:ext cx="143100" cy="130800"/>
            </a:xfrm>
            <a:prstGeom prst="hear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295" name="Google Shape;1295;p72"/>
          <p:cNvCxnSpPr/>
          <p:nvPr/>
        </p:nvCxnSpPr>
        <p:spPr>
          <a:xfrm>
            <a:off x="925375" y="4480878"/>
            <a:ext cx="55287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96" name="Google Shape;1296;p72"/>
          <p:cNvSpPr/>
          <p:nvPr/>
        </p:nvSpPr>
        <p:spPr>
          <a:xfrm>
            <a:off x="925375" y="4574075"/>
            <a:ext cx="5528700" cy="625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72000" lIns="72000" spcFirstLastPara="1" rIns="72000" wrap="square" tIns="72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900">
                <a:solidFill>
                  <a:schemeClr val="dk1"/>
                </a:solidFill>
              </a:rPr>
              <a:t>[영상 TITLE]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700">
                <a:solidFill>
                  <a:schemeClr val="dk1"/>
                </a:solidFill>
              </a:rPr>
              <a:t>영상 소개 영역</a:t>
            </a:r>
            <a:r>
              <a:rPr lang="en-GB" sz="700">
                <a:solidFill>
                  <a:schemeClr val="dk1"/>
                </a:solidFill>
              </a:rPr>
              <a:t>.</a:t>
            </a:r>
            <a:endParaRPr sz="700">
              <a:solidFill>
                <a:schemeClr val="dk1"/>
              </a:solidFill>
            </a:endParaRPr>
          </a:p>
        </p:txBody>
      </p:sp>
      <p:grpSp>
        <p:nvGrpSpPr>
          <p:cNvPr id="1297" name="Google Shape;1297;p72"/>
          <p:cNvGrpSpPr/>
          <p:nvPr/>
        </p:nvGrpSpPr>
        <p:grpSpPr>
          <a:xfrm>
            <a:off x="920049" y="5875300"/>
            <a:ext cx="1790126" cy="1338225"/>
            <a:chOff x="920049" y="5074425"/>
            <a:chExt cx="1790126" cy="1338225"/>
          </a:xfrm>
        </p:grpSpPr>
        <p:sp>
          <p:nvSpPr>
            <p:cNvPr id="1298" name="Google Shape;1298;p72"/>
            <p:cNvSpPr/>
            <p:nvPr/>
          </p:nvSpPr>
          <p:spPr>
            <a:xfrm>
              <a:off x="926675" y="5074425"/>
              <a:ext cx="1783500" cy="9591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299" name="Google Shape;1299;p72"/>
            <p:cNvGrpSpPr/>
            <p:nvPr/>
          </p:nvGrpSpPr>
          <p:grpSpPr>
            <a:xfrm>
              <a:off x="920049" y="6079975"/>
              <a:ext cx="1783489" cy="332675"/>
              <a:chOff x="500950" y="1929538"/>
              <a:chExt cx="1916700" cy="332675"/>
            </a:xfrm>
          </p:grpSpPr>
          <p:sp>
            <p:nvSpPr>
              <p:cNvPr id="1300" name="Google Shape;1300;p72"/>
              <p:cNvSpPr txBox="1"/>
              <p:nvPr/>
            </p:nvSpPr>
            <p:spPr>
              <a:xfrm>
                <a:off x="500950" y="1929538"/>
                <a:ext cx="1916700" cy="195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36000" lIns="36000" spcFirstLastPara="1" rIns="36000" wrap="square" tIns="36000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GB" sz="800"/>
                  <a:t>명절이니까 운동도 ‘세배’ 더…</a:t>
                </a:r>
                <a:endParaRPr b="1" sz="800"/>
              </a:p>
            </p:txBody>
          </p:sp>
          <p:sp>
            <p:nvSpPr>
              <p:cNvPr id="1301" name="Google Shape;1301;p72"/>
              <p:cNvSpPr txBox="1"/>
              <p:nvPr/>
            </p:nvSpPr>
            <p:spPr>
              <a:xfrm>
                <a:off x="500950" y="2097213"/>
                <a:ext cx="1916700" cy="165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36000" lIns="36000" spcFirstLastPara="1" rIns="36000" wrap="square" tIns="36000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600">
                    <a:solidFill>
                      <a:srgbClr val="999999"/>
                    </a:solidFill>
                  </a:rPr>
                  <a:t>KIM JONG KOOK • 조회수 254만회</a:t>
                </a:r>
                <a:endParaRPr sz="600">
                  <a:solidFill>
                    <a:srgbClr val="999999"/>
                  </a:solidFill>
                </a:endParaRPr>
              </a:p>
            </p:txBody>
          </p:sp>
        </p:grpSp>
      </p:grpSp>
      <p:grpSp>
        <p:nvGrpSpPr>
          <p:cNvPr id="1302" name="Google Shape;1302;p72"/>
          <p:cNvGrpSpPr/>
          <p:nvPr/>
        </p:nvGrpSpPr>
        <p:grpSpPr>
          <a:xfrm>
            <a:off x="4663949" y="5875300"/>
            <a:ext cx="1790126" cy="1338225"/>
            <a:chOff x="920049" y="5074425"/>
            <a:chExt cx="1790126" cy="1338225"/>
          </a:xfrm>
        </p:grpSpPr>
        <p:sp>
          <p:nvSpPr>
            <p:cNvPr id="1303" name="Google Shape;1303;p72"/>
            <p:cNvSpPr/>
            <p:nvPr/>
          </p:nvSpPr>
          <p:spPr>
            <a:xfrm>
              <a:off x="926675" y="5074425"/>
              <a:ext cx="1783500" cy="9591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304" name="Google Shape;1304;p72"/>
            <p:cNvGrpSpPr/>
            <p:nvPr/>
          </p:nvGrpSpPr>
          <p:grpSpPr>
            <a:xfrm>
              <a:off x="920049" y="6079975"/>
              <a:ext cx="1783489" cy="332675"/>
              <a:chOff x="500950" y="1929538"/>
              <a:chExt cx="1916700" cy="332675"/>
            </a:xfrm>
          </p:grpSpPr>
          <p:sp>
            <p:nvSpPr>
              <p:cNvPr id="1305" name="Google Shape;1305;p72"/>
              <p:cNvSpPr txBox="1"/>
              <p:nvPr/>
            </p:nvSpPr>
            <p:spPr>
              <a:xfrm>
                <a:off x="500950" y="1929538"/>
                <a:ext cx="1916700" cy="195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36000" lIns="36000" spcFirstLastPara="1" rIns="36000" wrap="square" tIns="36000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GB" sz="800"/>
                  <a:t>명절이니까 운동도 ‘세배’ 더…</a:t>
                </a:r>
                <a:endParaRPr b="1" sz="800"/>
              </a:p>
            </p:txBody>
          </p:sp>
          <p:sp>
            <p:nvSpPr>
              <p:cNvPr id="1306" name="Google Shape;1306;p72"/>
              <p:cNvSpPr txBox="1"/>
              <p:nvPr/>
            </p:nvSpPr>
            <p:spPr>
              <a:xfrm>
                <a:off x="500950" y="2097213"/>
                <a:ext cx="1916700" cy="165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36000" lIns="36000" spcFirstLastPara="1" rIns="36000" wrap="square" tIns="36000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600">
                    <a:solidFill>
                      <a:srgbClr val="999999"/>
                    </a:solidFill>
                  </a:rPr>
                  <a:t>KIM JONG KOOK • 조회수 254만회</a:t>
                </a:r>
                <a:endParaRPr sz="600">
                  <a:solidFill>
                    <a:srgbClr val="999999"/>
                  </a:solidFill>
                </a:endParaRPr>
              </a:p>
            </p:txBody>
          </p:sp>
        </p:grpSp>
      </p:grpSp>
      <p:grpSp>
        <p:nvGrpSpPr>
          <p:cNvPr id="1307" name="Google Shape;1307;p72"/>
          <p:cNvGrpSpPr/>
          <p:nvPr/>
        </p:nvGrpSpPr>
        <p:grpSpPr>
          <a:xfrm>
            <a:off x="2791999" y="5875300"/>
            <a:ext cx="1790126" cy="1338225"/>
            <a:chOff x="920049" y="5074425"/>
            <a:chExt cx="1790126" cy="1338225"/>
          </a:xfrm>
        </p:grpSpPr>
        <p:sp>
          <p:nvSpPr>
            <p:cNvPr id="1308" name="Google Shape;1308;p72"/>
            <p:cNvSpPr/>
            <p:nvPr/>
          </p:nvSpPr>
          <p:spPr>
            <a:xfrm>
              <a:off x="926675" y="5074425"/>
              <a:ext cx="1783500" cy="9591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309" name="Google Shape;1309;p72"/>
            <p:cNvGrpSpPr/>
            <p:nvPr/>
          </p:nvGrpSpPr>
          <p:grpSpPr>
            <a:xfrm>
              <a:off x="920049" y="6079975"/>
              <a:ext cx="1783489" cy="332675"/>
              <a:chOff x="500950" y="1929538"/>
              <a:chExt cx="1916700" cy="332675"/>
            </a:xfrm>
          </p:grpSpPr>
          <p:sp>
            <p:nvSpPr>
              <p:cNvPr id="1310" name="Google Shape;1310;p72"/>
              <p:cNvSpPr txBox="1"/>
              <p:nvPr/>
            </p:nvSpPr>
            <p:spPr>
              <a:xfrm>
                <a:off x="500950" y="1929538"/>
                <a:ext cx="1916700" cy="195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36000" lIns="36000" spcFirstLastPara="1" rIns="36000" wrap="square" tIns="36000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GB" sz="800"/>
                  <a:t>명절이니까 운동도 ‘세배’ 더…</a:t>
                </a:r>
                <a:endParaRPr b="1" sz="800"/>
              </a:p>
            </p:txBody>
          </p:sp>
          <p:sp>
            <p:nvSpPr>
              <p:cNvPr id="1311" name="Google Shape;1311;p72"/>
              <p:cNvSpPr txBox="1"/>
              <p:nvPr/>
            </p:nvSpPr>
            <p:spPr>
              <a:xfrm>
                <a:off x="500950" y="2097213"/>
                <a:ext cx="1916700" cy="165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36000" lIns="36000" spcFirstLastPara="1" rIns="36000" wrap="square" tIns="36000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600">
                    <a:solidFill>
                      <a:srgbClr val="999999"/>
                    </a:solidFill>
                  </a:rPr>
                  <a:t>KIM JONG KOOK • 조회수 254만회</a:t>
                </a:r>
                <a:endParaRPr sz="600">
                  <a:solidFill>
                    <a:srgbClr val="999999"/>
                  </a:solidFill>
                </a:endParaRPr>
              </a:p>
            </p:txBody>
          </p:sp>
        </p:grpSp>
      </p:grpSp>
      <p:sp>
        <p:nvSpPr>
          <p:cNvPr id="1312" name="Google Shape;1312;p72"/>
          <p:cNvSpPr txBox="1"/>
          <p:nvPr/>
        </p:nvSpPr>
        <p:spPr>
          <a:xfrm>
            <a:off x="925375" y="5576569"/>
            <a:ext cx="3351600" cy="22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이런건 어때요?</a:t>
            </a:r>
            <a:endParaRPr sz="1000"/>
          </a:p>
        </p:txBody>
      </p:sp>
      <p:cxnSp>
        <p:nvCxnSpPr>
          <p:cNvPr id="1313" name="Google Shape;1313;p72"/>
          <p:cNvCxnSpPr/>
          <p:nvPr/>
        </p:nvCxnSpPr>
        <p:spPr>
          <a:xfrm>
            <a:off x="925375" y="5388228"/>
            <a:ext cx="55287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14" name="Google Shape;1314;p72"/>
          <p:cNvSpPr/>
          <p:nvPr/>
        </p:nvSpPr>
        <p:spPr>
          <a:xfrm>
            <a:off x="120325" y="7700600"/>
            <a:ext cx="7138800" cy="58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999999"/>
                </a:solidFill>
              </a:rPr>
              <a:t>FOOTER</a:t>
            </a:r>
            <a:endParaRPr b="1">
              <a:solidFill>
                <a:srgbClr val="999999"/>
              </a:solidFill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8" name="Shape 1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9" name="Google Shape;1319;p73"/>
          <p:cNvSpPr txBox="1"/>
          <p:nvPr/>
        </p:nvSpPr>
        <p:spPr>
          <a:xfrm>
            <a:off x="782850" y="1768050"/>
            <a:ext cx="71034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800"/>
              <a:t>4</a:t>
            </a:r>
            <a:r>
              <a:rPr b="1" lang="en-GB" sz="4800"/>
              <a:t>. 검색</a:t>
            </a:r>
            <a:endParaRPr b="1" sz="4800"/>
          </a:p>
        </p:txBody>
      </p:sp>
      <p:sp>
        <p:nvSpPr>
          <p:cNvPr id="1320" name="Google Shape;1320;p73"/>
          <p:cNvSpPr/>
          <p:nvPr/>
        </p:nvSpPr>
        <p:spPr>
          <a:xfrm>
            <a:off x="-6700" y="3979325"/>
            <a:ext cx="9150600" cy="1164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9"/>
          <p:cNvSpPr txBox="1"/>
          <p:nvPr>
            <p:ph type="title"/>
          </p:nvPr>
        </p:nvSpPr>
        <p:spPr>
          <a:xfrm>
            <a:off x="311700" y="20746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인플루언서 서비스 벤치마킹</a:t>
            </a:r>
            <a:endParaRPr b="1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4" name="Shape 1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5" name="Google Shape;1325;p74"/>
          <p:cNvSpPr/>
          <p:nvPr/>
        </p:nvSpPr>
        <p:spPr>
          <a:xfrm>
            <a:off x="120325" y="551450"/>
            <a:ext cx="7138800" cy="4431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326" name="Google Shape;1326;p74"/>
          <p:cNvGraphicFramePr/>
          <p:nvPr/>
        </p:nvGraphicFramePr>
        <p:xfrm>
          <a:off x="736040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{1029666C-75EA-48AA-956D-8CBDA7290E32}</a:tableStyleId>
              </a:tblPr>
              <a:tblGrid>
                <a:gridCol w="308000"/>
                <a:gridCol w="1475575"/>
              </a:tblGrid>
              <a:tr h="232725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Description</a:t>
                      </a:r>
                      <a:endParaRPr b="1" sz="800"/>
                    </a:p>
                  </a:txBody>
                  <a:tcPr marT="36000" marB="36000" marR="54000" marL="54000" anchor="ctr">
                    <a:solidFill>
                      <a:schemeClr val="lt2"/>
                    </a:solidFill>
                  </a:tcPr>
                </a:tc>
                <a:tc hMerge="1"/>
              </a:tr>
              <a:tr h="232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1</a:t>
                      </a:r>
                      <a:endParaRPr b="1" sz="800"/>
                    </a:p>
                  </a:txBody>
                  <a:tcPr marT="36000" marB="36000" marR="54000" marL="540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36000" marB="36000" marR="54000" marL="54000" anchor="ctr"/>
                </a:tc>
              </a:tr>
              <a:tr h="232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2</a:t>
                      </a:r>
                      <a:endParaRPr b="1" sz="800"/>
                    </a:p>
                  </a:txBody>
                  <a:tcPr marT="36000" marB="36000" marR="54000" marL="540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36000" marB="36000" marR="54000" marL="54000" anchor="ctr"/>
                </a:tc>
              </a:tr>
              <a:tr h="232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3</a:t>
                      </a:r>
                      <a:endParaRPr b="1" sz="800"/>
                    </a:p>
                  </a:txBody>
                  <a:tcPr marT="36000" marB="36000" marR="54000" marL="540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36000" marB="36000" marR="54000" marL="54000" anchor="ctr"/>
                </a:tc>
              </a:tr>
              <a:tr h="232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4</a:t>
                      </a:r>
                      <a:endParaRPr b="1" sz="800"/>
                    </a:p>
                  </a:txBody>
                  <a:tcPr marT="36000" marB="36000" marR="54000" marL="540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36000" marB="36000" marR="54000" marL="54000" anchor="ctr"/>
                </a:tc>
              </a:tr>
              <a:tr h="232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5</a:t>
                      </a:r>
                      <a:endParaRPr b="1" sz="800"/>
                    </a:p>
                  </a:txBody>
                  <a:tcPr marT="36000" marB="36000" marR="54000" marL="540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36000" marB="36000" marR="54000" marL="54000" anchor="ctr"/>
                </a:tc>
              </a:tr>
              <a:tr h="232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6</a:t>
                      </a:r>
                      <a:endParaRPr b="1" sz="800"/>
                    </a:p>
                  </a:txBody>
                  <a:tcPr marT="36000" marB="36000" marR="54000" marL="540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36000" marB="36000" marR="54000" marL="54000" anchor="ctr"/>
                </a:tc>
              </a:tr>
              <a:tr h="232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7</a:t>
                      </a:r>
                      <a:endParaRPr b="1" sz="800"/>
                    </a:p>
                  </a:txBody>
                  <a:tcPr marT="36000" marB="36000" marR="54000" marL="540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36000" marB="36000" marR="54000" marL="54000" anchor="ctr"/>
                </a:tc>
              </a:tr>
              <a:tr h="232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8</a:t>
                      </a:r>
                      <a:endParaRPr b="1" sz="800"/>
                    </a:p>
                  </a:txBody>
                  <a:tcPr marT="36000" marB="36000" marR="54000" marL="540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36000" marB="36000" marR="54000" marL="54000" anchor="ctr"/>
                </a:tc>
              </a:tr>
              <a:tr h="232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9</a:t>
                      </a:r>
                      <a:endParaRPr b="1" sz="800"/>
                    </a:p>
                  </a:txBody>
                  <a:tcPr marT="36000" marB="36000" marR="54000" marL="540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36000" marB="36000" marR="54000" marL="54000" anchor="ctr"/>
                </a:tc>
              </a:tr>
              <a:tr h="232725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Notes</a:t>
                      </a:r>
                      <a:endParaRPr b="1" sz="800"/>
                    </a:p>
                  </a:txBody>
                  <a:tcPr marT="36000" marB="36000" marR="54000" marL="54000" anchor="ctr">
                    <a:solidFill>
                      <a:schemeClr val="lt2"/>
                    </a:solidFill>
                  </a:tcPr>
                </a:tc>
                <a:tc hMerge="1"/>
              </a:tr>
              <a:tr h="232725"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36000" marB="36000" marR="54000" marL="54000" anchor="ctr"/>
                </a:tc>
                <a:tc hMerge="1"/>
              </a:tr>
              <a:tr h="232725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Related ID</a:t>
                      </a:r>
                      <a:endParaRPr b="1" sz="800"/>
                    </a:p>
                  </a:txBody>
                  <a:tcPr marT="36000" marB="36000" marR="54000" marL="54000" anchor="ctr">
                    <a:solidFill>
                      <a:schemeClr val="lt2"/>
                    </a:solidFill>
                  </a:tcPr>
                </a:tc>
                <a:tc hMerge="1"/>
              </a:tr>
              <a:tr h="232725"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36000" marB="36000" marR="54000" marL="54000" anchor="ctr"/>
                </a:tc>
                <a:tc hMerge="1"/>
              </a:tr>
            </a:tbl>
          </a:graphicData>
        </a:graphic>
      </p:graphicFrame>
      <p:graphicFrame>
        <p:nvGraphicFramePr>
          <p:cNvPr id="1327" name="Google Shape;1327;p74"/>
          <p:cNvGraphicFramePr/>
          <p:nvPr/>
        </p:nvGraphicFramePr>
        <p:xfrm>
          <a:off x="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{1029666C-75EA-48AA-956D-8CBDA7290E32}</a:tableStyleId>
              </a:tblPr>
              <a:tblGrid>
                <a:gridCol w="920050"/>
                <a:gridCol w="1782300"/>
                <a:gridCol w="625650"/>
                <a:gridCol w="898200"/>
                <a:gridCol w="636550"/>
                <a:gridCol w="717700"/>
                <a:gridCol w="632350"/>
                <a:gridCol w="1147600"/>
              </a:tblGrid>
              <a:tr h="234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Page Title</a:t>
                      </a:r>
                      <a:endParaRPr b="1" sz="800"/>
                    </a:p>
                  </a:txBody>
                  <a:tcPr marT="36000" marB="36000" marR="54000" marL="54000" anchor="ctr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/>
                        <a:t>검색</a:t>
                      </a:r>
                      <a:endParaRPr sz="800"/>
                    </a:p>
                  </a:txBody>
                  <a:tcPr marT="36000" marB="36000" marR="54000" marL="540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Screen ID</a:t>
                      </a:r>
                      <a:endParaRPr b="1" sz="800"/>
                    </a:p>
                  </a:txBody>
                  <a:tcPr marT="36000" marB="36000" marR="54000" marL="54000" anchor="ctr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/>
                        <a:t>SRCH_40000</a:t>
                      </a:r>
                      <a:endParaRPr sz="800"/>
                    </a:p>
                  </a:txBody>
                  <a:tcPr marT="36000" marB="36000" marR="54000" marL="540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Author</a:t>
                      </a:r>
                      <a:endParaRPr b="1" sz="800"/>
                    </a:p>
                  </a:txBody>
                  <a:tcPr marT="36000" marB="36000" marR="54000" marL="54000" anchor="ctr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/>
                        <a:t>전주현</a:t>
                      </a:r>
                      <a:endParaRPr sz="800"/>
                    </a:p>
                  </a:txBody>
                  <a:tcPr marT="36000" marB="36000" marR="54000" marL="540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Date</a:t>
                      </a:r>
                      <a:endParaRPr b="1" sz="800"/>
                    </a:p>
                  </a:txBody>
                  <a:tcPr marT="36000" marB="36000" marR="54000" marL="54000" anchor="ctr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</a:rPr>
                        <a:t>2022.05.07</a:t>
                      </a:r>
                      <a:endParaRPr sz="800"/>
                    </a:p>
                  </a:txBody>
                  <a:tcPr marT="36000" marB="36000" marR="54000" marL="54000" anchor="ctr"/>
                </a:tc>
              </a:tr>
              <a:tr h="234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Screen Path</a:t>
                      </a:r>
                      <a:endParaRPr b="1" sz="800"/>
                    </a:p>
                  </a:txBody>
                  <a:tcPr marT="36000" marB="36000" marR="54000" marL="54000" anchor="ctr">
                    <a:solidFill>
                      <a:schemeClr val="lt2"/>
                    </a:solidFill>
                  </a:tcPr>
                </a:tc>
                <a:tc gridSpan="7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/>
                        <a:t>HOME &gt; 검색창 클릭</a:t>
                      </a:r>
                      <a:endParaRPr sz="800"/>
                    </a:p>
                  </a:txBody>
                  <a:tcPr marT="36000" marB="36000" marR="54000" marL="54000" anchor="ctr"/>
                </a:tc>
                <a:tc hMerge="1"/>
                <a:tc hMerge="1"/>
                <a:tc hMerge="1"/>
                <a:tc hMerge="1"/>
                <a:tc hMerge="1"/>
                <a:tc hMerge="1"/>
              </a:tr>
            </a:tbl>
          </a:graphicData>
        </a:graphic>
      </p:graphicFrame>
      <p:sp>
        <p:nvSpPr>
          <p:cNvPr id="1328" name="Google Shape;1328;p74"/>
          <p:cNvSpPr/>
          <p:nvPr/>
        </p:nvSpPr>
        <p:spPr>
          <a:xfrm>
            <a:off x="120325" y="551450"/>
            <a:ext cx="7138800" cy="58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999999"/>
                </a:solidFill>
              </a:rPr>
              <a:t>GNB</a:t>
            </a:r>
            <a:endParaRPr b="1">
              <a:solidFill>
                <a:srgbClr val="999999"/>
              </a:solidFill>
            </a:endParaRPr>
          </a:p>
        </p:txBody>
      </p:sp>
      <p:grpSp>
        <p:nvGrpSpPr>
          <p:cNvPr id="1329" name="Google Shape;1329;p74"/>
          <p:cNvGrpSpPr/>
          <p:nvPr/>
        </p:nvGrpSpPr>
        <p:grpSpPr>
          <a:xfrm>
            <a:off x="925375" y="1278300"/>
            <a:ext cx="5528700" cy="1182900"/>
            <a:chOff x="925375" y="1278300"/>
            <a:chExt cx="5528700" cy="1182900"/>
          </a:xfrm>
        </p:grpSpPr>
        <p:sp>
          <p:nvSpPr>
            <p:cNvPr id="1330" name="Google Shape;1330;p74"/>
            <p:cNvSpPr/>
            <p:nvPr/>
          </p:nvSpPr>
          <p:spPr>
            <a:xfrm>
              <a:off x="925375" y="1278300"/>
              <a:ext cx="5528700" cy="1182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>
                <a:solidFill>
                  <a:srgbClr val="999999"/>
                </a:solidFill>
              </a:endParaRPr>
            </a:p>
          </p:txBody>
        </p:sp>
        <p:sp>
          <p:nvSpPr>
            <p:cNvPr id="1331" name="Google Shape;1331;p74"/>
            <p:cNvSpPr txBox="1"/>
            <p:nvPr/>
          </p:nvSpPr>
          <p:spPr>
            <a:xfrm>
              <a:off x="2311675" y="1531068"/>
              <a:ext cx="2756100" cy="16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100">
                  <a:solidFill>
                    <a:schemeClr val="dk1"/>
                  </a:solidFill>
                </a:rPr>
                <a:t>김종국</a:t>
              </a:r>
              <a:r>
                <a:rPr lang="en-GB" sz="1100">
                  <a:solidFill>
                    <a:schemeClr val="dk1"/>
                  </a:solidFill>
                </a:rPr>
                <a:t> 에</a:t>
              </a:r>
              <a:r>
                <a:rPr lang="en-GB" sz="1100">
                  <a:solidFill>
                    <a:schemeClr val="dk1"/>
                  </a:solidFill>
                </a:rPr>
                <a:t> 대한</a:t>
              </a:r>
              <a:r>
                <a:rPr lang="en-GB" sz="1100">
                  <a:solidFill>
                    <a:schemeClr val="dk1"/>
                  </a:solidFill>
                </a:rPr>
                <a:t> 검색 결과</a:t>
              </a:r>
              <a:endParaRPr sz="1100">
                <a:solidFill>
                  <a:schemeClr val="dk1"/>
                </a:solidFill>
              </a:endParaRPr>
            </a:p>
          </p:txBody>
        </p:sp>
        <p:sp>
          <p:nvSpPr>
            <p:cNvPr id="1332" name="Google Shape;1332;p74"/>
            <p:cNvSpPr txBox="1"/>
            <p:nvPr/>
          </p:nvSpPr>
          <p:spPr>
            <a:xfrm>
              <a:off x="2311675" y="1751237"/>
              <a:ext cx="2756100" cy="107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700">
                  <a:solidFill>
                    <a:schemeClr val="accent1"/>
                  </a:solidFill>
                </a:rPr>
                <a:t>24</a:t>
              </a:r>
              <a:r>
                <a:rPr lang="en-GB" sz="700">
                  <a:solidFill>
                    <a:schemeClr val="dk2"/>
                  </a:solidFill>
                </a:rPr>
                <a:t> 건이 검색되었습니다.</a:t>
              </a:r>
              <a:endParaRPr sz="700">
                <a:solidFill>
                  <a:schemeClr val="dk2"/>
                </a:solidFill>
              </a:endParaRPr>
            </a:p>
          </p:txBody>
        </p:sp>
        <p:grpSp>
          <p:nvGrpSpPr>
            <p:cNvPr id="1333" name="Google Shape;1333;p74"/>
            <p:cNvGrpSpPr/>
            <p:nvPr/>
          </p:nvGrpSpPr>
          <p:grpSpPr>
            <a:xfrm>
              <a:off x="2110375" y="2031438"/>
              <a:ext cx="3158700" cy="295800"/>
              <a:chOff x="4053850" y="679925"/>
              <a:chExt cx="3158700" cy="295800"/>
            </a:xfrm>
          </p:grpSpPr>
          <p:sp>
            <p:nvSpPr>
              <p:cNvPr id="1334" name="Google Shape;1334;p74"/>
              <p:cNvSpPr/>
              <p:nvPr/>
            </p:nvSpPr>
            <p:spPr>
              <a:xfrm>
                <a:off x="4053850" y="679925"/>
                <a:ext cx="3158700" cy="295800"/>
              </a:xfrm>
              <a:prstGeom prst="roundRect">
                <a:avLst>
                  <a:gd fmla="val 50000" name="adj"/>
                </a:avLst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800">
                    <a:solidFill>
                      <a:schemeClr val="dk2"/>
                    </a:solidFill>
                  </a:rPr>
                  <a:t>            인플루언서를 검색하세요</a:t>
                </a:r>
                <a:endParaRPr sz="800">
                  <a:solidFill>
                    <a:schemeClr val="dk2"/>
                  </a:solidFill>
                </a:endParaRPr>
              </a:p>
            </p:txBody>
          </p:sp>
          <p:pic>
            <p:nvPicPr>
              <p:cNvPr id="1335" name="Google Shape;1335;p74"/>
              <p:cNvPicPr preferRelativeResize="0"/>
              <p:nvPr/>
            </p:nvPicPr>
            <p:blipFill>
              <a:blip r:embed="rId3">
                <a:alphaModFix amt="68000"/>
              </a:blip>
              <a:stretch>
                <a:fillRect/>
              </a:stretch>
            </p:blipFill>
            <p:spPr>
              <a:xfrm>
                <a:off x="4203973" y="748900"/>
                <a:ext cx="157850" cy="1578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75"/>
          <p:cNvSpPr txBox="1"/>
          <p:nvPr/>
        </p:nvSpPr>
        <p:spPr>
          <a:xfrm>
            <a:off x="782850" y="1768050"/>
            <a:ext cx="71034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800"/>
              <a:t>5</a:t>
            </a:r>
            <a:r>
              <a:rPr b="1" lang="en-GB" sz="4800"/>
              <a:t>. 내 정보</a:t>
            </a:r>
            <a:endParaRPr b="1" sz="4800"/>
          </a:p>
        </p:txBody>
      </p:sp>
      <p:sp>
        <p:nvSpPr>
          <p:cNvPr id="1341" name="Google Shape;1341;p75"/>
          <p:cNvSpPr/>
          <p:nvPr/>
        </p:nvSpPr>
        <p:spPr>
          <a:xfrm>
            <a:off x="-6700" y="3979325"/>
            <a:ext cx="9150600" cy="1164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5" name="Shape 1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6" name="Google Shape;1346;p76"/>
          <p:cNvSpPr/>
          <p:nvPr/>
        </p:nvSpPr>
        <p:spPr>
          <a:xfrm>
            <a:off x="120325" y="551450"/>
            <a:ext cx="7138800" cy="6409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347" name="Google Shape;1347;p76"/>
          <p:cNvGraphicFramePr/>
          <p:nvPr/>
        </p:nvGraphicFramePr>
        <p:xfrm>
          <a:off x="736040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{1029666C-75EA-48AA-956D-8CBDA7290E32}</a:tableStyleId>
              </a:tblPr>
              <a:tblGrid>
                <a:gridCol w="308000"/>
                <a:gridCol w="1475575"/>
              </a:tblGrid>
              <a:tr h="232725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Description</a:t>
                      </a:r>
                      <a:endParaRPr b="1" sz="800"/>
                    </a:p>
                  </a:txBody>
                  <a:tcPr marT="36000" marB="36000" marR="54000" marL="54000" anchor="ctr">
                    <a:solidFill>
                      <a:schemeClr val="lt2"/>
                    </a:solidFill>
                  </a:tcPr>
                </a:tc>
                <a:tc hMerge="1"/>
              </a:tr>
              <a:tr h="232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1</a:t>
                      </a:r>
                      <a:endParaRPr b="1" sz="800"/>
                    </a:p>
                  </a:txBody>
                  <a:tcPr marT="36000" marB="36000" marR="54000" marL="540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36000" marB="36000" marR="54000" marL="54000" anchor="ctr"/>
                </a:tc>
              </a:tr>
              <a:tr h="232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2</a:t>
                      </a:r>
                      <a:endParaRPr b="1" sz="800"/>
                    </a:p>
                  </a:txBody>
                  <a:tcPr marT="36000" marB="36000" marR="54000" marL="540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36000" marB="36000" marR="54000" marL="54000" anchor="ctr"/>
                </a:tc>
              </a:tr>
              <a:tr h="232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3</a:t>
                      </a:r>
                      <a:endParaRPr b="1" sz="800"/>
                    </a:p>
                  </a:txBody>
                  <a:tcPr marT="36000" marB="36000" marR="54000" marL="540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36000" marB="36000" marR="54000" marL="54000" anchor="ctr"/>
                </a:tc>
              </a:tr>
              <a:tr h="232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4</a:t>
                      </a:r>
                      <a:endParaRPr b="1" sz="800"/>
                    </a:p>
                  </a:txBody>
                  <a:tcPr marT="36000" marB="36000" marR="54000" marL="540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36000" marB="36000" marR="54000" marL="54000" anchor="ctr"/>
                </a:tc>
              </a:tr>
              <a:tr h="232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5</a:t>
                      </a:r>
                      <a:endParaRPr b="1" sz="800"/>
                    </a:p>
                  </a:txBody>
                  <a:tcPr marT="36000" marB="36000" marR="54000" marL="540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36000" marB="36000" marR="54000" marL="54000" anchor="ctr"/>
                </a:tc>
              </a:tr>
              <a:tr h="232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6</a:t>
                      </a:r>
                      <a:endParaRPr b="1" sz="800"/>
                    </a:p>
                  </a:txBody>
                  <a:tcPr marT="36000" marB="36000" marR="54000" marL="540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36000" marB="36000" marR="54000" marL="54000" anchor="ctr"/>
                </a:tc>
              </a:tr>
              <a:tr h="232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7</a:t>
                      </a:r>
                      <a:endParaRPr b="1" sz="800"/>
                    </a:p>
                  </a:txBody>
                  <a:tcPr marT="36000" marB="36000" marR="54000" marL="540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36000" marB="36000" marR="54000" marL="54000" anchor="ctr"/>
                </a:tc>
              </a:tr>
              <a:tr h="232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8</a:t>
                      </a:r>
                      <a:endParaRPr b="1" sz="800"/>
                    </a:p>
                  </a:txBody>
                  <a:tcPr marT="36000" marB="36000" marR="54000" marL="540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36000" marB="36000" marR="54000" marL="54000" anchor="ctr"/>
                </a:tc>
              </a:tr>
              <a:tr h="232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9</a:t>
                      </a:r>
                      <a:endParaRPr b="1" sz="800"/>
                    </a:p>
                  </a:txBody>
                  <a:tcPr marT="36000" marB="36000" marR="54000" marL="540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36000" marB="36000" marR="54000" marL="54000" anchor="ctr"/>
                </a:tc>
              </a:tr>
              <a:tr h="232725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Notes</a:t>
                      </a:r>
                      <a:endParaRPr b="1" sz="800"/>
                    </a:p>
                  </a:txBody>
                  <a:tcPr marT="36000" marB="36000" marR="54000" marL="54000" anchor="ctr">
                    <a:solidFill>
                      <a:schemeClr val="lt2"/>
                    </a:solidFill>
                  </a:tcPr>
                </a:tc>
                <a:tc hMerge="1"/>
              </a:tr>
              <a:tr h="232725"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36000" marB="36000" marR="54000" marL="54000" anchor="ctr"/>
                </a:tc>
                <a:tc hMerge="1"/>
              </a:tr>
              <a:tr h="232725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Related ID</a:t>
                      </a:r>
                      <a:endParaRPr b="1" sz="800"/>
                    </a:p>
                  </a:txBody>
                  <a:tcPr marT="36000" marB="36000" marR="54000" marL="54000" anchor="ctr">
                    <a:solidFill>
                      <a:schemeClr val="lt2"/>
                    </a:solidFill>
                  </a:tcPr>
                </a:tc>
                <a:tc hMerge="1"/>
              </a:tr>
              <a:tr h="232725"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36000" marB="36000" marR="54000" marL="54000" anchor="ctr"/>
                </a:tc>
                <a:tc hMerge="1"/>
              </a:tr>
            </a:tbl>
          </a:graphicData>
        </a:graphic>
      </p:graphicFrame>
      <p:graphicFrame>
        <p:nvGraphicFramePr>
          <p:cNvPr id="1348" name="Google Shape;1348;p76"/>
          <p:cNvGraphicFramePr/>
          <p:nvPr/>
        </p:nvGraphicFramePr>
        <p:xfrm>
          <a:off x="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{1029666C-75EA-48AA-956D-8CBDA7290E32}</a:tableStyleId>
              </a:tblPr>
              <a:tblGrid>
                <a:gridCol w="920050"/>
                <a:gridCol w="1782300"/>
                <a:gridCol w="625650"/>
                <a:gridCol w="898200"/>
                <a:gridCol w="636550"/>
                <a:gridCol w="717700"/>
                <a:gridCol w="632350"/>
                <a:gridCol w="1147600"/>
              </a:tblGrid>
              <a:tr h="234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Page Title</a:t>
                      </a:r>
                      <a:endParaRPr b="1" sz="800"/>
                    </a:p>
                  </a:txBody>
                  <a:tcPr marT="36000" marB="36000" marR="54000" marL="54000" anchor="ctr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/>
                        <a:t>내 정보 보기</a:t>
                      </a:r>
                      <a:endParaRPr sz="800"/>
                    </a:p>
                  </a:txBody>
                  <a:tcPr marT="36000" marB="36000" marR="54000" marL="540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Screen ID</a:t>
                      </a:r>
                      <a:endParaRPr b="1" sz="800"/>
                    </a:p>
                  </a:txBody>
                  <a:tcPr marT="36000" marB="36000" marR="54000" marL="54000" anchor="ctr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/>
                        <a:t>MYPG_5000</a:t>
                      </a:r>
                      <a:endParaRPr sz="800"/>
                    </a:p>
                  </a:txBody>
                  <a:tcPr marT="36000" marB="36000" marR="54000" marL="540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Author</a:t>
                      </a:r>
                      <a:endParaRPr b="1" sz="800"/>
                    </a:p>
                  </a:txBody>
                  <a:tcPr marT="36000" marB="36000" marR="54000" marL="54000" anchor="ctr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/>
                        <a:t>전주현</a:t>
                      </a:r>
                      <a:endParaRPr sz="800"/>
                    </a:p>
                  </a:txBody>
                  <a:tcPr marT="36000" marB="36000" marR="54000" marL="540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Date</a:t>
                      </a:r>
                      <a:endParaRPr b="1" sz="800"/>
                    </a:p>
                  </a:txBody>
                  <a:tcPr marT="36000" marB="36000" marR="54000" marL="54000" anchor="ctr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</a:rPr>
                        <a:t>2022.05.06</a:t>
                      </a:r>
                      <a:endParaRPr sz="800"/>
                    </a:p>
                  </a:txBody>
                  <a:tcPr marT="36000" marB="36000" marR="54000" marL="54000" anchor="ctr"/>
                </a:tc>
              </a:tr>
              <a:tr h="234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Screen Path</a:t>
                      </a:r>
                      <a:endParaRPr b="1" sz="800"/>
                    </a:p>
                  </a:txBody>
                  <a:tcPr marT="36000" marB="36000" marR="54000" marL="54000" anchor="ctr">
                    <a:solidFill>
                      <a:schemeClr val="lt2"/>
                    </a:solidFill>
                  </a:tcPr>
                </a:tc>
                <a:tc gridSpan="7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/>
                        <a:t>매뉴 &gt; My Page</a:t>
                      </a:r>
                      <a:endParaRPr sz="800"/>
                    </a:p>
                  </a:txBody>
                  <a:tcPr marT="36000" marB="36000" marR="54000" marL="54000" anchor="ctr"/>
                </a:tc>
                <a:tc hMerge="1"/>
                <a:tc hMerge="1"/>
                <a:tc hMerge="1"/>
                <a:tc hMerge="1"/>
                <a:tc hMerge="1"/>
                <a:tc hMerge="1"/>
              </a:tr>
            </a:tbl>
          </a:graphicData>
        </a:graphic>
      </p:graphicFrame>
      <p:sp>
        <p:nvSpPr>
          <p:cNvPr id="1349" name="Google Shape;1349;p76"/>
          <p:cNvSpPr/>
          <p:nvPr/>
        </p:nvSpPr>
        <p:spPr>
          <a:xfrm>
            <a:off x="120325" y="551450"/>
            <a:ext cx="7138800" cy="58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999999"/>
                </a:solidFill>
              </a:rPr>
              <a:t>GNB</a:t>
            </a:r>
            <a:endParaRPr b="1">
              <a:solidFill>
                <a:srgbClr val="999999"/>
              </a:solidFill>
            </a:endParaRPr>
          </a:p>
        </p:txBody>
      </p:sp>
      <p:pic>
        <p:nvPicPr>
          <p:cNvPr id="1350" name="Google Shape;1350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97975" y="1396350"/>
            <a:ext cx="583501" cy="58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351" name="Google Shape;1351;p76"/>
          <p:cNvSpPr txBox="1"/>
          <p:nvPr/>
        </p:nvSpPr>
        <p:spPr>
          <a:xfrm>
            <a:off x="2574168" y="2081620"/>
            <a:ext cx="2231100" cy="28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91425" spcFirstLastPara="1" rIns="91425" wrap="square" tIns="360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자랑하는강아지</a:t>
            </a:r>
            <a:endParaRPr b="1"/>
          </a:p>
        </p:txBody>
      </p:sp>
      <p:sp>
        <p:nvSpPr>
          <p:cNvPr id="1352" name="Google Shape;1352;p76"/>
          <p:cNvSpPr txBox="1"/>
          <p:nvPr/>
        </p:nvSpPr>
        <p:spPr>
          <a:xfrm>
            <a:off x="2681350" y="2322978"/>
            <a:ext cx="1997700" cy="18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72000" spcFirstLastPara="1" rIns="72000" wrap="square" tIns="360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chemeClr val="dk2"/>
                </a:solidFill>
              </a:rPr>
              <a:t>honggildong@gmail.com</a:t>
            </a:r>
            <a:endParaRPr sz="700">
              <a:solidFill>
                <a:schemeClr val="dk2"/>
              </a:solidFill>
            </a:endParaRPr>
          </a:p>
        </p:txBody>
      </p:sp>
      <p:sp>
        <p:nvSpPr>
          <p:cNvPr id="1353" name="Google Shape;1353;p76"/>
          <p:cNvSpPr/>
          <p:nvPr/>
        </p:nvSpPr>
        <p:spPr>
          <a:xfrm>
            <a:off x="3238075" y="2630350"/>
            <a:ext cx="903300" cy="1959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solidFill>
                  <a:schemeClr val="dk2"/>
                </a:solidFill>
              </a:rPr>
              <a:t>내 정보 </a:t>
            </a:r>
            <a:r>
              <a:rPr b="1" lang="en-GB" sz="800">
                <a:solidFill>
                  <a:schemeClr val="dk2"/>
                </a:solidFill>
              </a:rPr>
              <a:t>수정</a:t>
            </a:r>
            <a:endParaRPr b="1" sz="800">
              <a:solidFill>
                <a:schemeClr val="dk2"/>
              </a:solidFill>
            </a:endParaRPr>
          </a:p>
        </p:txBody>
      </p:sp>
      <p:grpSp>
        <p:nvGrpSpPr>
          <p:cNvPr id="1354" name="Google Shape;1354;p76"/>
          <p:cNvGrpSpPr/>
          <p:nvPr/>
        </p:nvGrpSpPr>
        <p:grpSpPr>
          <a:xfrm>
            <a:off x="120175" y="3054625"/>
            <a:ext cx="7138800" cy="509700"/>
            <a:chOff x="120175" y="3192050"/>
            <a:chExt cx="7138800" cy="509700"/>
          </a:xfrm>
        </p:grpSpPr>
        <p:sp>
          <p:nvSpPr>
            <p:cNvPr id="1355" name="Google Shape;1355;p76"/>
            <p:cNvSpPr/>
            <p:nvPr/>
          </p:nvSpPr>
          <p:spPr>
            <a:xfrm>
              <a:off x="120175" y="3192050"/>
              <a:ext cx="7138800" cy="509700"/>
            </a:xfrm>
            <a:prstGeom prst="rect">
              <a:avLst/>
            </a:pr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76"/>
            <p:cNvSpPr/>
            <p:nvPr/>
          </p:nvSpPr>
          <p:spPr>
            <a:xfrm>
              <a:off x="2690813" y="3316600"/>
              <a:ext cx="613200" cy="260400"/>
            </a:xfrm>
            <a:prstGeom prst="roundRect">
              <a:avLst>
                <a:gd fmla="val 50000" name="adj"/>
              </a:avLst>
            </a:pr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chemeClr val="lt1"/>
                  </a:solidFill>
                </a:rPr>
                <a:t>#음악</a:t>
              </a:r>
              <a:endParaRPr sz="800">
                <a:solidFill>
                  <a:schemeClr val="lt1"/>
                </a:solidFill>
              </a:endParaRPr>
            </a:p>
          </p:txBody>
        </p:sp>
        <p:sp>
          <p:nvSpPr>
            <p:cNvPr id="1357" name="Google Shape;1357;p76"/>
            <p:cNvSpPr/>
            <p:nvPr/>
          </p:nvSpPr>
          <p:spPr>
            <a:xfrm>
              <a:off x="3383126" y="3316600"/>
              <a:ext cx="613200" cy="260400"/>
            </a:xfrm>
            <a:prstGeom prst="roundRect">
              <a:avLst>
                <a:gd fmla="val 50000" name="adj"/>
              </a:avLst>
            </a:pr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chemeClr val="lt1"/>
                  </a:solidFill>
                </a:rPr>
                <a:t>#개발</a:t>
              </a:r>
              <a:endParaRPr sz="800">
                <a:solidFill>
                  <a:schemeClr val="lt1"/>
                </a:solidFill>
              </a:endParaRPr>
            </a:p>
          </p:txBody>
        </p:sp>
        <p:sp>
          <p:nvSpPr>
            <p:cNvPr id="1358" name="Google Shape;1358;p76"/>
            <p:cNvSpPr/>
            <p:nvPr/>
          </p:nvSpPr>
          <p:spPr>
            <a:xfrm>
              <a:off x="4075439" y="3316600"/>
              <a:ext cx="613200" cy="260400"/>
            </a:xfrm>
            <a:prstGeom prst="roundRect">
              <a:avLst>
                <a:gd fmla="val 50000" name="adj"/>
              </a:avLst>
            </a:pr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chemeClr val="lt1"/>
                  </a:solidFill>
                </a:rPr>
                <a:t>#키즈</a:t>
              </a:r>
              <a:endParaRPr sz="800">
                <a:solidFill>
                  <a:schemeClr val="lt1"/>
                </a:solidFill>
              </a:endParaRPr>
            </a:p>
          </p:txBody>
        </p:sp>
      </p:grpSp>
      <p:sp>
        <p:nvSpPr>
          <p:cNvPr id="1359" name="Google Shape;1359;p76"/>
          <p:cNvSpPr/>
          <p:nvPr/>
        </p:nvSpPr>
        <p:spPr>
          <a:xfrm>
            <a:off x="1528375" y="3792700"/>
            <a:ext cx="4322700" cy="2324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60" name="Google Shape;1360;p76"/>
          <p:cNvGrpSpPr/>
          <p:nvPr/>
        </p:nvGrpSpPr>
        <p:grpSpPr>
          <a:xfrm>
            <a:off x="1528375" y="4392080"/>
            <a:ext cx="4322700" cy="345000"/>
            <a:chOff x="1528375" y="4358550"/>
            <a:chExt cx="4322700" cy="345000"/>
          </a:xfrm>
        </p:grpSpPr>
        <p:sp>
          <p:nvSpPr>
            <p:cNvPr id="1361" name="Google Shape;1361;p76"/>
            <p:cNvSpPr/>
            <p:nvPr/>
          </p:nvSpPr>
          <p:spPr>
            <a:xfrm>
              <a:off x="1528375" y="4358550"/>
              <a:ext cx="4322700" cy="34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76"/>
            <p:cNvSpPr txBox="1"/>
            <p:nvPr/>
          </p:nvSpPr>
          <p:spPr>
            <a:xfrm>
              <a:off x="1646756" y="4433100"/>
              <a:ext cx="653400" cy="1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6000" lIns="72000" spcFirstLastPara="1" rIns="72000" wrap="square" tIns="3600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800">
                  <a:solidFill>
                    <a:srgbClr val="9E9E9E"/>
                  </a:solidFill>
                </a:rPr>
                <a:t>이름</a:t>
              </a:r>
              <a:endParaRPr b="1" sz="800">
                <a:solidFill>
                  <a:srgbClr val="9E9E9E"/>
                </a:solidFill>
              </a:endParaRPr>
            </a:p>
          </p:txBody>
        </p:sp>
        <p:sp>
          <p:nvSpPr>
            <p:cNvPr id="1363" name="Google Shape;1363;p76"/>
            <p:cNvSpPr txBox="1"/>
            <p:nvPr/>
          </p:nvSpPr>
          <p:spPr>
            <a:xfrm>
              <a:off x="2531836" y="4433100"/>
              <a:ext cx="2803200" cy="1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6000" lIns="72000" spcFirstLastPara="1" rIns="72000" wrap="square" tIns="3600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chemeClr val="dk1"/>
                  </a:solidFill>
                </a:rPr>
                <a:t>홍길동</a:t>
              </a:r>
              <a:endParaRPr sz="800">
                <a:solidFill>
                  <a:schemeClr val="dk1"/>
                </a:solidFill>
              </a:endParaRPr>
            </a:p>
          </p:txBody>
        </p:sp>
        <p:cxnSp>
          <p:nvCxnSpPr>
            <p:cNvPr id="1364" name="Google Shape;1364;p76"/>
            <p:cNvCxnSpPr/>
            <p:nvPr/>
          </p:nvCxnSpPr>
          <p:spPr>
            <a:xfrm>
              <a:off x="1528375" y="4703550"/>
              <a:ext cx="4322700" cy="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365" name="Google Shape;1365;p76"/>
          <p:cNvSpPr txBox="1"/>
          <p:nvPr/>
        </p:nvSpPr>
        <p:spPr>
          <a:xfrm>
            <a:off x="1631123" y="3894849"/>
            <a:ext cx="2231100" cy="24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91425" spcFirstLastPara="1" rIns="91425" wrap="square" tIns="360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/>
              <a:t>내 정보</a:t>
            </a:r>
            <a:endParaRPr b="1" sz="1100"/>
          </a:p>
        </p:txBody>
      </p:sp>
      <p:sp>
        <p:nvSpPr>
          <p:cNvPr id="1366" name="Google Shape;1366;p76"/>
          <p:cNvSpPr txBox="1"/>
          <p:nvPr/>
        </p:nvSpPr>
        <p:spPr>
          <a:xfrm>
            <a:off x="1650787" y="4115375"/>
            <a:ext cx="2231100" cy="16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72000" spcFirstLastPara="1" rIns="72000" wrap="square" tIns="360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회원가입시 입력하신 정보를 볼 수 있습니다</a:t>
            </a:r>
            <a:r>
              <a:rPr lang="en-GB" sz="600"/>
              <a:t>.</a:t>
            </a:r>
            <a:endParaRPr sz="600"/>
          </a:p>
        </p:txBody>
      </p:sp>
      <p:grpSp>
        <p:nvGrpSpPr>
          <p:cNvPr id="1367" name="Google Shape;1367;p76"/>
          <p:cNvGrpSpPr/>
          <p:nvPr/>
        </p:nvGrpSpPr>
        <p:grpSpPr>
          <a:xfrm>
            <a:off x="1528375" y="4737080"/>
            <a:ext cx="4322700" cy="345000"/>
            <a:chOff x="1528375" y="4358550"/>
            <a:chExt cx="4322700" cy="345000"/>
          </a:xfrm>
        </p:grpSpPr>
        <p:sp>
          <p:nvSpPr>
            <p:cNvPr id="1368" name="Google Shape;1368;p76"/>
            <p:cNvSpPr/>
            <p:nvPr/>
          </p:nvSpPr>
          <p:spPr>
            <a:xfrm>
              <a:off x="1528375" y="4358550"/>
              <a:ext cx="4322700" cy="34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76"/>
            <p:cNvSpPr txBox="1"/>
            <p:nvPr/>
          </p:nvSpPr>
          <p:spPr>
            <a:xfrm>
              <a:off x="1646756" y="4433100"/>
              <a:ext cx="653400" cy="1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6000" lIns="72000" spcFirstLastPara="1" rIns="72000" wrap="square" tIns="3600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800">
                  <a:solidFill>
                    <a:srgbClr val="9E9E9E"/>
                  </a:solidFill>
                </a:rPr>
                <a:t>성별</a:t>
              </a:r>
              <a:endParaRPr b="1" sz="800">
                <a:solidFill>
                  <a:srgbClr val="9E9E9E"/>
                </a:solidFill>
              </a:endParaRPr>
            </a:p>
          </p:txBody>
        </p:sp>
        <p:sp>
          <p:nvSpPr>
            <p:cNvPr id="1370" name="Google Shape;1370;p76"/>
            <p:cNvSpPr txBox="1"/>
            <p:nvPr/>
          </p:nvSpPr>
          <p:spPr>
            <a:xfrm>
              <a:off x="2531836" y="4433100"/>
              <a:ext cx="2803200" cy="1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6000" lIns="72000" spcFirstLastPara="1" rIns="72000" wrap="square" tIns="3600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chemeClr val="dk1"/>
                  </a:solidFill>
                </a:rPr>
                <a:t>남</a:t>
              </a:r>
              <a:endParaRPr sz="800">
                <a:solidFill>
                  <a:schemeClr val="dk1"/>
                </a:solidFill>
              </a:endParaRPr>
            </a:p>
          </p:txBody>
        </p:sp>
        <p:cxnSp>
          <p:nvCxnSpPr>
            <p:cNvPr id="1371" name="Google Shape;1371;p76"/>
            <p:cNvCxnSpPr/>
            <p:nvPr/>
          </p:nvCxnSpPr>
          <p:spPr>
            <a:xfrm>
              <a:off x="1528375" y="4703550"/>
              <a:ext cx="4322700" cy="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372" name="Google Shape;1372;p76"/>
          <p:cNvGrpSpPr/>
          <p:nvPr/>
        </p:nvGrpSpPr>
        <p:grpSpPr>
          <a:xfrm>
            <a:off x="1528375" y="5082080"/>
            <a:ext cx="4322700" cy="345000"/>
            <a:chOff x="1528375" y="4358550"/>
            <a:chExt cx="4322700" cy="345000"/>
          </a:xfrm>
        </p:grpSpPr>
        <p:sp>
          <p:nvSpPr>
            <p:cNvPr id="1373" name="Google Shape;1373;p76"/>
            <p:cNvSpPr/>
            <p:nvPr/>
          </p:nvSpPr>
          <p:spPr>
            <a:xfrm>
              <a:off x="1528375" y="4358550"/>
              <a:ext cx="4322700" cy="34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76"/>
            <p:cNvSpPr txBox="1"/>
            <p:nvPr/>
          </p:nvSpPr>
          <p:spPr>
            <a:xfrm>
              <a:off x="1646756" y="4433100"/>
              <a:ext cx="653400" cy="1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6000" lIns="72000" spcFirstLastPara="1" rIns="72000" wrap="square" tIns="3600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800">
                  <a:solidFill>
                    <a:srgbClr val="9E9E9E"/>
                  </a:solidFill>
                </a:rPr>
                <a:t>생년월일</a:t>
              </a:r>
              <a:endParaRPr b="1" sz="800">
                <a:solidFill>
                  <a:srgbClr val="9E9E9E"/>
                </a:solidFill>
              </a:endParaRPr>
            </a:p>
          </p:txBody>
        </p:sp>
        <p:sp>
          <p:nvSpPr>
            <p:cNvPr id="1375" name="Google Shape;1375;p76"/>
            <p:cNvSpPr txBox="1"/>
            <p:nvPr/>
          </p:nvSpPr>
          <p:spPr>
            <a:xfrm>
              <a:off x="2531836" y="4433100"/>
              <a:ext cx="2803200" cy="1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6000" lIns="72000" spcFirstLastPara="1" rIns="72000" wrap="square" tIns="3600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chemeClr val="dk1"/>
                  </a:solidFill>
                </a:rPr>
                <a:t>1999-01-01</a:t>
              </a:r>
              <a:endParaRPr sz="800">
                <a:solidFill>
                  <a:schemeClr val="dk1"/>
                </a:solidFill>
              </a:endParaRPr>
            </a:p>
          </p:txBody>
        </p:sp>
        <p:cxnSp>
          <p:nvCxnSpPr>
            <p:cNvPr id="1376" name="Google Shape;1376;p76"/>
            <p:cNvCxnSpPr/>
            <p:nvPr/>
          </p:nvCxnSpPr>
          <p:spPr>
            <a:xfrm>
              <a:off x="1528375" y="4703550"/>
              <a:ext cx="4322700" cy="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377" name="Google Shape;1377;p76"/>
          <p:cNvGrpSpPr/>
          <p:nvPr/>
        </p:nvGrpSpPr>
        <p:grpSpPr>
          <a:xfrm>
            <a:off x="1528375" y="5427080"/>
            <a:ext cx="4322700" cy="345000"/>
            <a:chOff x="1528375" y="4358550"/>
            <a:chExt cx="4322700" cy="345000"/>
          </a:xfrm>
        </p:grpSpPr>
        <p:sp>
          <p:nvSpPr>
            <p:cNvPr id="1378" name="Google Shape;1378;p76"/>
            <p:cNvSpPr/>
            <p:nvPr/>
          </p:nvSpPr>
          <p:spPr>
            <a:xfrm>
              <a:off x="1528375" y="4358550"/>
              <a:ext cx="4322700" cy="34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76"/>
            <p:cNvSpPr txBox="1"/>
            <p:nvPr/>
          </p:nvSpPr>
          <p:spPr>
            <a:xfrm>
              <a:off x="1646756" y="4433100"/>
              <a:ext cx="653400" cy="1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6000" lIns="72000" spcFirstLastPara="1" rIns="72000" wrap="square" tIns="3600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800">
                  <a:solidFill>
                    <a:srgbClr val="9E9E9E"/>
                  </a:solidFill>
                </a:rPr>
                <a:t>아이디</a:t>
              </a:r>
              <a:endParaRPr b="1" sz="800">
                <a:solidFill>
                  <a:srgbClr val="9E9E9E"/>
                </a:solidFill>
              </a:endParaRPr>
            </a:p>
          </p:txBody>
        </p:sp>
        <p:sp>
          <p:nvSpPr>
            <p:cNvPr id="1380" name="Google Shape;1380;p76"/>
            <p:cNvSpPr txBox="1"/>
            <p:nvPr/>
          </p:nvSpPr>
          <p:spPr>
            <a:xfrm>
              <a:off x="2531836" y="4433100"/>
              <a:ext cx="2803200" cy="1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6000" lIns="72000" spcFirstLastPara="1" rIns="72000" wrap="square" tIns="3600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chemeClr val="dk1"/>
                  </a:solidFill>
                </a:rPr>
                <a:t>honggildong</a:t>
              </a:r>
              <a:endParaRPr sz="800">
                <a:solidFill>
                  <a:schemeClr val="dk1"/>
                </a:solidFill>
              </a:endParaRPr>
            </a:p>
          </p:txBody>
        </p:sp>
        <p:cxnSp>
          <p:nvCxnSpPr>
            <p:cNvPr id="1381" name="Google Shape;1381;p76"/>
            <p:cNvCxnSpPr/>
            <p:nvPr/>
          </p:nvCxnSpPr>
          <p:spPr>
            <a:xfrm>
              <a:off x="1528375" y="4703550"/>
              <a:ext cx="4322700" cy="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382" name="Google Shape;1382;p76"/>
          <p:cNvGrpSpPr/>
          <p:nvPr/>
        </p:nvGrpSpPr>
        <p:grpSpPr>
          <a:xfrm>
            <a:off x="1528375" y="5772080"/>
            <a:ext cx="4322700" cy="345000"/>
            <a:chOff x="1528375" y="4358550"/>
            <a:chExt cx="4322700" cy="345000"/>
          </a:xfrm>
        </p:grpSpPr>
        <p:sp>
          <p:nvSpPr>
            <p:cNvPr id="1383" name="Google Shape;1383;p76"/>
            <p:cNvSpPr/>
            <p:nvPr/>
          </p:nvSpPr>
          <p:spPr>
            <a:xfrm>
              <a:off x="1528375" y="4358550"/>
              <a:ext cx="4322700" cy="34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4" name="Google Shape;1384;p76"/>
            <p:cNvSpPr txBox="1"/>
            <p:nvPr/>
          </p:nvSpPr>
          <p:spPr>
            <a:xfrm>
              <a:off x="1646756" y="4433100"/>
              <a:ext cx="653400" cy="1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6000" lIns="72000" spcFirstLastPara="1" rIns="72000" wrap="square" tIns="3600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800">
                  <a:solidFill>
                    <a:srgbClr val="9E9E9E"/>
                  </a:solidFill>
                </a:rPr>
                <a:t>이메일</a:t>
              </a:r>
              <a:endParaRPr b="1" sz="800">
                <a:solidFill>
                  <a:srgbClr val="9E9E9E"/>
                </a:solidFill>
              </a:endParaRPr>
            </a:p>
          </p:txBody>
        </p:sp>
        <p:sp>
          <p:nvSpPr>
            <p:cNvPr id="1385" name="Google Shape;1385;p76"/>
            <p:cNvSpPr txBox="1"/>
            <p:nvPr/>
          </p:nvSpPr>
          <p:spPr>
            <a:xfrm>
              <a:off x="2531836" y="4433100"/>
              <a:ext cx="2803200" cy="1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6000" lIns="72000" spcFirstLastPara="1" rIns="72000" wrap="square" tIns="3600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chemeClr val="dk1"/>
                  </a:solidFill>
                </a:rPr>
                <a:t>honggildong@gmail.com</a:t>
              </a:r>
              <a:endParaRPr sz="800">
                <a:solidFill>
                  <a:schemeClr val="dk1"/>
                </a:solidFill>
              </a:endParaRPr>
            </a:p>
          </p:txBody>
        </p:sp>
        <p:cxnSp>
          <p:nvCxnSpPr>
            <p:cNvPr id="1386" name="Google Shape;1386;p76"/>
            <p:cNvCxnSpPr/>
            <p:nvPr/>
          </p:nvCxnSpPr>
          <p:spPr>
            <a:xfrm>
              <a:off x="1528375" y="4703550"/>
              <a:ext cx="4322700" cy="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387" name="Google Shape;1387;p76"/>
          <p:cNvSpPr/>
          <p:nvPr/>
        </p:nvSpPr>
        <p:spPr>
          <a:xfrm>
            <a:off x="120325" y="6372200"/>
            <a:ext cx="7138800" cy="58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999999"/>
                </a:solidFill>
              </a:rPr>
              <a:t>FOOTER</a:t>
            </a:r>
            <a:endParaRPr b="1">
              <a:solidFill>
                <a:srgbClr val="999999"/>
              </a:solidFill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1" name="Shape 1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" name="Google Shape;1392;p77"/>
          <p:cNvSpPr/>
          <p:nvPr/>
        </p:nvSpPr>
        <p:spPr>
          <a:xfrm>
            <a:off x="120325" y="551450"/>
            <a:ext cx="7138800" cy="6321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393" name="Google Shape;1393;p77"/>
          <p:cNvGraphicFramePr/>
          <p:nvPr/>
        </p:nvGraphicFramePr>
        <p:xfrm>
          <a:off x="736040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{1029666C-75EA-48AA-956D-8CBDA7290E32}</a:tableStyleId>
              </a:tblPr>
              <a:tblGrid>
                <a:gridCol w="308000"/>
                <a:gridCol w="1475575"/>
              </a:tblGrid>
              <a:tr h="232725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Description</a:t>
                      </a:r>
                      <a:endParaRPr b="1" sz="800"/>
                    </a:p>
                  </a:txBody>
                  <a:tcPr marT="36000" marB="36000" marR="54000" marL="54000" anchor="ctr">
                    <a:solidFill>
                      <a:schemeClr val="lt2"/>
                    </a:solidFill>
                  </a:tcPr>
                </a:tc>
                <a:tc hMerge="1"/>
              </a:tr>
              <a:tr h="232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1</a:t>
                      </a:r>
                      <a:endParaRPr b="1" sz="800"/>
                    </a:p>
                  </a:txBody>
                  <a:tcPr marT="36000" marB="36000" marR="54000" marL="540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36000" marB="36000" marR="54000" marL="54000" anchor="ctr"/>
                </a:tc>
              </a:tr>
              <a:tr h="232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2</a:t>
                      </a:r>
                      <a:endParaRPr b="1" sz="800"/>
                    </a:p>
                  </a:txBody>
                  <a:tcPr marT="36000" marB="36000" marR="54000" marL="540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36000" marB="36000" marR="54000" marL="54000" anchor="ctr"/>
                </a:tc>
              </a:tr>
              <a:tr h="232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3</a:t>
                      </a:r>
                      <a:endParaRPr b="1" sz="800"/>
                    </a:p>
                  </a:txBody>
                  <a:tcPr marT="36000" marB="36000" marR="54000" marL="540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36000" marB="36000" marR="54000" marL="54000" anchor="ctr"/>
                </a:tc>
              </a:tr>
              <a:tr h="232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4</a:t>
                      </a:r>
                      <a:endParaRPr b="1" sz="800"/>
                    </a:p>
                  </a:txBody>
                  <a:tcPr marT="36000" marB="36000" marR="54000" marL="540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36000" marB="36000" marR="54000" marL="54000" anchor="ctr"/>
                </a:tc>
              </a:tr>
              <a:tr h="232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5</a:t>
                      </a:r>
                      <a:endParaRPr b="1" sz="800"/>
                    </a:p>
                  </a:txBody>
                  <a:tcPr marT="36000" marB="36000" marR="54000" marL="540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36000" marB="36000" marR="54000" marL="54000" anchor="ctr"/>
                </a:tc>
              </a:tr>
              <a:tr h="232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6</a:t>
                      </a:r>
                      <a:endParaRPr b="1" sz="800"/>
                    </a:p>
                  </a:txBody>
                  <a:tcPr marT="36000" marB="36000" marR="54000" marL="540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36000" marB="36000" marR="54000" marL="54000" anchor="ctr"/>
                </a:tc>
              </a:tr>
              <a:tr h="232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7</a:t>
                      </a:r>
                      <a:endParaRPr b="1" sz="800"/>
                    </a:p>
                  </a:txBody>
                  <a:tcPr marT="36000" marB="36000" marR="54000" marL="540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36000" marB="36000" marR="54000" marL="54000" anchor="ctr"/>
                </a:tc>
              </a:tr>
              <a:tr h="232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8</a:t>
                      </a:r>
                      <a:endParaRPr b="1" sz="800"/>
                    </a:p>
                  </a:txBody>
                  <a:tcPr marT="36000" marB="36000" marR="54000" marL="540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36000" marB="36000" marR="54000" marL="54000" anchor="ctr"/>
                </a:tc>
              </a:tr>
              <a:tr h="232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9</a:t>
                      </a:r>
                      <a:endParaRPr b="1" sz="800"/>
                    </a:p>
                  </a:txBody>
                  <a:tcPr marT="36000" marB="36000" marR="54000" marL="540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36000" marB="36000" marR="54000" marL="54000" anchor="ctr"/>
                </a:tc>
              </a:tr>
              <a:tr h="232725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Notes</a:t>
                      </a:r>
                      <a:endParaRPr b="1" sz="800"/>
                    </a:p>
                  </a:txBody>
                  <a:tcPr marT="36000" marB="36000" marR="54000" marL="54000" anchor="ctr">
                    <a:solidFill>
                      <a:schemeClr val="lt2"/>
                    </a:solidFill>
                  </a:tcPr>
                </a:tc>
                <a:tc hMerge="1"/>
              </a:tr>
              <a:tr h="232725"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36000" marB="36000" marR="54000" marL="54000" anchor="ctr"/>
                </a:tc>
                <a:tc hMerge="1"/>
              </a:tr>
              <a:tr h="232725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Related ID</a:t>
                      </a:r>
                      <a:endParaRPr b="1" sz="800"/>
                    </a:p>
                  </a:txBody>
                  <a:tcPr marT="36000" marB="36000" marR="54000" marL="54000" anchor="ctr">
                    <a:solidFill>
                      <a:schemeClr val="lt2"/>
                    </a:solidFill>
                  </a:tcPr>
                </a:tc>
                <a:tc hMerge="1"/>
              </a:tr>
              <a:tr h="232725"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36000" marB="36000" marR="54000" marL="54000" anchor="ctr"/>
                </a:tc>
                <a:tc hMerge="1"/>
              </a:tr>
            </a:tbl>
          </a:graphicData>
        </a:graphic>
      </p:graphicFrame>
      <p:sp>
        <p:nvSpPr>
          <p:cNvPr id="1394" name="Google Shape;1394;p77"/>
          <p:cNvSpPr/>
          <p:nvPr/>
        </p:nvSpPr>
        <p:spPr>
          <a:xfrm>
            <a:off x="120325" y="551450"/>
            <a:ext cx="7138800" cy="58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999999"/>
                </a:solidFill>
              </a:rPr>
              <a:t>GNB</a:t>
            </a:r>
            <a:endParaRPr b="1">
              <a:solidFill>
                <a:srgbClr val="999999"/>
              </a:solidFill>
            </a:endParaRPr>
          </a:p>
        </p:txBody>
      </p:sp>
      <p:sp>
        <p:nvSpPr>
          <p:cNvPr id="1395" name="Google Shape;1395;p77"/>
          <p:cNvSpPr txBox="1"/>
          <p:nvPr/>
        </p:nvSpPr>
        <p:spPr>
          <a:xfrm>
            <a:off x="2739468" y="1396350"/>
            <a:ext cx="2231100" cy="31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91425" spcFirstLastPara="1" rIns="91425" wrap="square" tIns="360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/>
              <a:t>내 정보 수정</a:t>
            </a:r>
            <a:endParaRPr b="1" sz="1600"/>
          </a:p>
        </p:txBody>
      </p:sp>
      <p:sp>
        <p:nvSpPr>
          <p:cNvPr id="1396" name="Google Shape;1396;p77"/>
          <p:cNvSpPr txBox="1"/>
          <p:nvPr/>
        </p:nvSpPr>
        <p:spPr>
          <a:xfrm>
            <a:off x="2777374" y="1760025"/>
            <a:ext cx="2231100" cy="18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72000" spcFirstLastPara="1" rIns="72000" wrap="square" tIns="360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/>
              <a:t>회원가입 시 입력한 정보를 수정할 수 있습니다.</a:t>
            </a:r>
            <a:endParaRPr sz="700"/>
          </a:p>
        </p:txBody>
      </p:sp>
      <p:sp>
        <p:nvSpPr>
          <p:cNvPr id="1397" name="Google Shape;1397;p77"/>
          <p:cNvSpPr txBox="1"/>
          <p:nvPr/>
        </p:nvSpPr>
        <p:spPr>
          <a:xfrm>
            <a:off x="1348400" y="2022755"/>
            <a:ext cx="1096500" cy="19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72000" spcFirstLastPara="1" rIns="72000" wrap="square" tIns="360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/>
              <a:t>비밀번호 수정</a:t>
            </a:r>
            <a:endParaRPr sz="800"/>
          </a:p>
        </p:txBody>
      </p:sp>
      <p:sp>
        <p:nvSpPr>
          <p:cNvPr id="1398" name="Google Shape;1398;p77"/>
          <p:cNvSpPr txBox="1"/>
          <p:nvPr/>
        </p:nvSpPr>
        <p:spPr>
          <a:xfrm>
            <a:off x="1348400" y="1793325"/>
            <a:ext cx="1096500" cy="195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36000" lIns="72000" spcFirstLastPara="1" rIns="72000" wrap="square" tIns="360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 u="sng"/>
              <a:t>내 정보 수정</a:t>
            </a:r>
            <a:endParaRPr b="1" sz="800" u="sng"/>
          </a:p>
        </p:txBody>
      </p:sp>
      <p:sp>
        <p:nvSpPr>
          <p:cNvPr id="1399" name="Google Shape;1399;p77"/>
          <p:cNvSpPr txBox="1"/>
          <p:nvPr/>
        </p:nvSpPr>
        <p:spPr>
          <a:xfrm>
            <a:off x="1348400" y="2252180"/>
            <a:ext cx="1096500" cy="19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72000" spcFirstLastPara="1" rIns="72000" wrap="square" tIns="360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/>
              <a:t>관심사 수정</a:t>
            </a:r>
            <a:endParaRPr sz="800"/>
          </a:p>
        </p:txBody>
      </p:sp>
      <p:sp>
        <p:nvSpPr>
          <p:cNvPr id="1400" name="Google Shape;1400;p77"/>
          <p:cNvSpPr txBox="1"/>
          <p:nvPr/>
        </p:nvSpPr>
        <p:spPr>
          <a:xfrm>
            <a:off x="1348400" y="2647605"/>
            <a:ext cx="1096500" cy="19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72000" spcFirstLastPara="1" rIns="72000" wrap="square" tIns="360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/>
              <a:t>회원탈퇴</a:t>
            </a:r>
            <a:endParaRPr sz="800"/>
          </a:p>
        </p:txBody>
      </p:sp>
      <p:grpSp>
        <p:nvGrpSpPr>
          <p:cNvPr id="1401" name="Google Shape;1401;p77"/>
          <p:cNvGrpSpPr/>
          <p:nvPr/>
        </p:nvGrpSpPr>
        <p:grpSpPr>
          <a:xfrm>
            <a:off x="2743586" y="4407575"/>
            <a:ext cx="2193302" cy="443325"/>
            <a:chOff x="2743586" y="4407575"/>
            <a:chExt cx="2193302" cy="443325"/>
          </a:xfrm>
        </p:grpSpPr>
        <p:grpSp>
          <p:nvGrpSpPr>
            <p:cNvPr id="1402" name="Google Shape;1402;p77"/>
            <p:cNvGrpSpPr/>
            <p:nvPr/>
          </p:nvGrpSpPr>
          <p:grpSpPr>
            <a:xfrm>
              <a:off x="2743586" y="4407575"/>
              <a:ext cx="2193302" cy="443325"/>
              <a:chOff x="2548773" y="3018372"/>
              <a:chExt cx="2193302" cy="443325"/>
            </a:xfrm>
          </p:grpSpPr>
          <p:sp>
            <p:nvSpPr>
              <p:cNvPr id="1403" name="Google Shape;1403;p77"/>
              <p:cNvSpPr/>
              <p:nvPr/>
            </p:nvSpPr>
            <p:spPr>
              <a:xfrm>
                <a:off x="2624975" y="3225897"/>
                <a:ext cx="2117100" cy="235800"/>
              </a:xfrm>
              <a:prstGeom prst="roundRect">
                <a:avLst>
                  <a:gd fmla="val 16667" name="adj"/>
                </a:avLst>
              </a:prstGeom>
              <a:solidFill>
                <a:schemeClr val="lt1"/>
              </a:solidFill>
              <a:ln cap="flat" cmpd="sng" w="9525">
                <a:solidFill>
                  <a:srgbClr val="99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800">
                    <a:solidFill>
                      <a:schemeClr val="dk2"/>
                    </a:solidFill>
                  </a:rPr>
                  <a:t>      1999-01-01</a:t>
                </a:r>
                <a:endParaRPr sz="800">
                  <a:solidFill>
                    <a:schemeClr val="dk2"/>
                  </a:solidFill>
                </a:endParaRPr>
              </a:p>
            </p:txBody>
          </p:sp>
          <p:sp>
            <p:nvSpPr>
              <p:cNvPr id="1404" name="Google Shape;1404;p77"/>
              <p:cNvSpPr txBox="1"/>
              <p:nvPr/>
            </p:nvSpPr>
            <p:spPr>
              <a:xfrm>
                <a:off x="2548773" y="3018372"/>
                <a:ext cx="922500" cy="195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36000" lIns="72000" spcFirstLastPara="1" rIns="72000" wrap="square" tIns="36000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GB" sz="800"/>
                  <a:t>생년월일</a:t>
                </a:r>
                <a:endParaRPr sz="800">
                  <a:solidFill>
                    <a:srgbClr val="FF0000"/>
                  </a:solidFill>
                </a:endParaRPr>
              </a:p>
            </p:txBody>
          </p:sp>
        </p:grpSp>
        <p:pic>
          <p:nvPicPr>
            <p:cNvPr id="1405" name="Google Shape;1405;p7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850518" y="4641195"/>
              <a:ext cx="180625" cy="1806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06" name="Google Shape;1406;p77"/>
          <p:cNvGrpSpPr/>
          <p:nvPr/>
        </p:nvGrpSpPr>
        <p:grpSpPr>
          <a:xfrm>
            <a:off x="2740030" y="4973812"/>
            <a:ext cx="1261761" cy="392119"/>
            <a:chOff x="2740030" y="4973812"/>
            <a:chExt cx="1261761" cy="392119"/>
          </a:xfrm>
        </p:grpSpPr>
        <p:sp>
          <p:nvSpPr>
            <p:cNvPr id="1407" name="Google Shape;1407;p77"/>
            <p:cNvSpPr txBox="1"/>
            <p:nvPr/>
          </p:nvSpPr>
          <p:spPr>
            <a:xfrm>
              <a:off x="2740030" y="4973812"/>
              <a:ext cx="922500" cy="1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6000" lIns="72000" spcFirstLastPara="1" rIns="72000" wrap="square" tIns="3600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800"/>
                <a:t>성별</a:t>
              </a:r>
              <a:endParaRPr sz="800">
                <a:solidFill>
                  <a:srgbClr val="FF0000"/>
                </a:solidFill>
              </a:endParaRPr>
            </a:p>
          </p:txBody>
        </p:sp>
        <p:grpSp>
          <p:nvGrpSpPr>
            <p:cNvPr id="1408" name="Google Shape;1408;p77"/>
            <p:cNvGrpSpPr/>
            <p:nvPr/>
          </p:nvGrpSpPr>
          <p:grpSpPr>
            <a:xfrm>
              <a:off x="2850513" y="5170031"/>
              <a:ext cx="636866" cy="195900"/>
              <a:chOff x="2655700" y="4681006"/>
              <a:chExt cx="636866" cy="195900"/>
            </a:xfrm>
          </p:grpSpPr>
          <p:sp>
            <p:nvSpPr>
              <p:cNvPr id="1409" name="Google Shape;1409;p77"/>
              <p:cNvSpPr/>
              <p:nvPr/>
            </p:nvSpPr>
            <p:spPr>
              <a:xfrm>
                <a:off x="2655700" y="4725292"/>
                <a:ext cx="93900" cy="93900"/>
              </a:xfrm>
              <a:prstGeom prst="ellipse">
                <a:avLst/>
              </a:prstGeom>
              <a:noFill/>
              <a:ln cap="flat" cmpd="sng" w="381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0" name="Google Shape;1410;p77"/>
              <p:cNvSpPr txBox="1"/>
              <p:nvPr/>
            </p:nvSpPr>
            <p:spPr>
              <a:xfrm>
                <a:off x="2757066" y="4681006"/>
                <a:ext cx="535500" cy="195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36000" lIns="72000" spcFirstLastPara="1" rIns="72000" wrap="square" tIns="36000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800"/>
                  <a:t>남</a:t>
                </a:r>
                <a:endParaRPr sz="800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1411" name="Google Shape;1411;p77"/>
            <p:cNvGrpSpPr/>
            <p:nvPr/>
          </p:nvGrpSpPr>
          <p:grpSpPr>
            <a:xfrm>
              <a:off x="3364925" y="5170031"/>
              <a:ext cx="636866" cy="195900"/>
              <a:chOff x="2655700" y="4681006"/>
              <a:chExt cx="636866" cy="195900"/>
            </a:xfrm>
          </p:grpSpPr>
          <p:sp>
            <p:nvSpPr>
              <p:cNvPr id="1412" name="Google Shape;1412;p77"/>
              <p:cNvSpPr/>
              <p:nvPr/>
            </p:nvSpPr>
            <p:spPr>
              <a:xfrm>
                <a:off x="2655700" y="4725292"/>
                <a:ext cx="93900" cy="939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3" name="Google Shape;1413;p77"/>
              <p:cNvSpPr txBox="1"/>
              <p:nvPr/>
            </p:nvSpPr>
            <p:spPr>
              <a:xfrm>
                <a:off x="2757066" y="4681006"/>
                <a:ext cx="535500" cy="195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36000" lIns="72000" spcFirstLastPara="1" rIns="72000" wrap="square" tIns="36000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800"/>
                  <a:t>여</a:t>
                </a:r>
                <a:endParaRPr sz="800">
                  <a:solidFill>
                    <a:srgbClr val="FF0000"/>
                  </a:solidFill>
                </a:endParaRPr>
              </a:p>
            </p:txBody>
          </p:sp>
        </p:grpSp>
      </p:grpSp>
      <p:grpSp>
        <p:nvGrpSpPr>
          <p:cNvPr id="1414" name="Google Shape;1414;p77"/>
          <p:cNvGrpSpPr/>
          <p:nvPr/>
        </p:nvGrpSpPr>
        <p:grpSpPr>
          <a:xfrm>
            <a:off x="2741811" y="3275113"/>
            <a:ext cx="2193302" cy="443328"/>
            <a:chOff x="2548773" y="3018372"/>
            <a:chExt cx="2193302" cy="443328"/>
          </a:xfrm>
        </p:grpSpPr>
        <p:sp>
          <p:nvSpPr>
            <p:cNvPr id="1415" name="Google Shape;1415;p77"/>
            <p:cNvSpPr/>
            <p:nvPr/>
          </p:nvSpPr>
          <p:spPr>
            <a:xfrm>
              <a:off x="2624975" y="3225900"/>
              <a:ext cx="2117100" cy="2358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rgbClr val="999999"/>
                </a:solidFill>
              </a:endParaRPr>
            </a:p>
          </p:txBody>
        </p:sp>
        <p:sp>
          <p:nvSpPr>
            <p:cNvPr id="1416" name="Google Shape;1416;p77"/>
            <p:cNvSpPr txBox="1"/>
            <p:nvPr/>
          </p:nvSpPr>
          <p:spPr>
            <a:xfrm>
              <a:off x="2548773" y="3018372"/>
              <a:ext cx="922500" cy="1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6000" lIns="72000" spcFirstLastPara="1" rIns="72000" wrap="square" tIns="3600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800"/>
                <a:t>아이디</a:t>
              </a:r>
              <a:endParaRPr sz="800">
                <a:solidFill>
                  <a:srgbClr val="FF0000"/>
                </a:solidFill>
              </a:endParaRPr>
            </a:p>
          </p:txBody>
        </p:sp>
      </p:grpSp>
      <p:pic>
        <p:nvPicPr>
          <p:cNvPr id="1417" name="Google Shape;1417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81450" y="2079450"/>
            <a:ext cx="467999" cy="46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418" name="Google Shape;1418;p77"/>
          <p:cNvSpPr/>
          <p:nvPr/>
        </p:nvSpPr>
        <p:spPr>
          <a:xfrm>
            <a:off x="3413950" y="2187150"/>
            <a:ext cx="532500" cy="1959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solidFill>
                  <a:schemeClr val="dk2"/>
                </a:solidFill>
              </a:rPr>
              <a:t>수정</a:t>
            </a:r>
            <a:endParaRPr b="1" sz="800">
              <a:solidFill>
                <a:schemeClr val="dk2"/>
              </a:solidFill>
            </a:endParaRPr>
          </a:p>
        </p:txBody>
      </p:sp>
      <p:grpSp>
        <p:nvGrpSpPr>
          <p:cNvPr id="1419" name="Google Shape;1419;p77"/>
          <p:cNvGrpSpPr/>
          <p:nvPr/>
        </p:nvGrpSpPr>
        <p:grpSpPr>
          <a:xfrm>
            <a:off x="2738661" y="2686275"/>
            <a:ext cx="2198139" cy="443325"/>
            <a:chOff x="2738661" y="2686275"/>
            <a:chExt cx="2198139" cy="443325"/>
          </a:xfrm>
        </p:grpSpPr>
        <p:sp>
          <p:nvSpPr>
            <p:cNvPr id="1420" name="Google Shape;1420;p77"/>
            <p:cNvSpPr/>
            <p:nvPr/>
          </p:nvSpPr>
          <p:spPr>
            <a:xfrm>
              <a:off x="2814875" y="2893800"/>
              <a:ext cx="1411200" cy="2358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chemeClr val="dk2"/>
                  </a:solidFill>
                </a:rPr>
                <a:t>자랑하는강아지</a:t>
              </a:r>
              <a:endParaRPr sz="800">
                <a:solidFill>
                  <a:schemeClr val="dk2"/>
                </a:solidFill>
              </a:endParaRPr>
            </a:p>
          </p:txBody>
        </p:sp>
        <p:sp>
          <p:nvSpPr>
            <p:cNvPr id="1421" name="Google Shape;1421;p77"/>
            <p:cNvSpPr txBox="1"/>
            <p:nvPr/>
          </p:nvSpPr>
          <p:spPr>
            <a:xfrm>
              <a:off x="2738661" y="2686275"/>
              <a:ext cx="922500" cy="1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6000" lIns="72000" spcFirstLastPara="1" rIns="72000" wrap="square" tIns="3600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800"/>
                <a:t>닉네임</a:t>
              </a:r>
              <a:endParaRPr sz="800">
                <a:solidFill>
                  <a:srgbClr val="FF0000"/>
                </a:solidFill>
              </a:endParaRPr>
            </a:p>
          </p:txBody>
        </p:sp>
        <p:sp>
          <p:nvSpPr>
            <p:cNvPr id="1422" name="Google Shape;1422;p77"/>
            <p:cNvSpPr/>
            <p:nvPr/>
          </p:nvSpPr>
          <p:spPr>
            <a:xfrm>
              <a:off x="4299900" y="2893800"/>
              <a:ext cx="636900" cy="235800"/>
            </a:xfrm>
            <a:prstGeom prst="roundRect">
              <a:avLst>
                <a:gd fmla="val 16667" name="adj"/>
              </a:avLst>
            </a:pr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800">
                  <a:solidFill>
                    <a:schemeClr val="lt1"/>
                  </a:solidFill>
                </a:rPr>
                <a:t>변경</a:t>
              </a:r>
              <a:endParaRPr b="1" sz="800">
                <a:solidFill>
                  <a:schemeClr val="lt1"/>
                </a:solidFill>
              </a:endParaRPr>
            </a:p>
          </p:txBody>
        </p:sp>
      </p:grpSp>
      <p:sp>
        <p:nvSpPr>
          <p:cNvPr id="1423" name="Google Shape;1423;p77"/>
          <p:cNvSpPr/>
          <p:nvPr/>
        </p:nvSpPr>
        <p:spPr>
          <a:xfrm>
            <a:off x="2827669" y="5578575"/>
            <a:ext cx="2117100" cy="2754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900">
                <a:solidFill>
                  <a:schemeClr val="lt1"/>
                </a:solidFill>
              </a:rPr>
              <a:t>수정하기</a:t>
            </a:r>
            <a:endParaRPr b="1" sz="900">
              <a:solidFill>
                <a:schemeClr val="lt1"/>
              </a:solidFill>
            </a:endParaRPr>
          </a:p>
        </p:txBody>
      </p:sp>
      <p:graphicFrame>
        <p:nvGraphicFramePr>
          <p:cNvPr id="1424" name="Google Shape;1424;p77"/>
          <p:cNvGraphicFramePr/>
          <p:nvPr/>
        </p:nvGraphicFramePr>
        <p:xfrm>
          <a:off x="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{1029666C-75EA-48AA-956D-8CBDA7290E32}</a:tableStyleId>
              </a:tblPr>
              <a:tblGrid>
                <a:gridCol w="920050"/>
                <a:gridCol w="1782300"/>
                <a:gridCol w="625650"/>
                <a:gridCol w="898200"/>
                <a:gridCol w="636550"/>
                <a:gridCol w="717700"/>
                <a:gridCol w="632350"/>
                <a:gridCol w="1147600"/>
              </a:tblGrid>
              <a:tr h="234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Page Title</a:t>
                      </a:r>
                      <a:endParaRPr b="1" sz="800"/>
                    </a:p>
                  </a:txBody>
                  <a:tcPr marT="36000" marB="36000" marR="54000" marL="54000" anchor="ctr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/>
                        <a:t>내 정보 수정</a:t>
                      </a:r>
                      <a:endParaRPr sz="800"/>
                    </a:p>
                  </a:txBody>
                  <a:tcPr marT="36000" marB="36000" marR="54000" marL="540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Screen ID</a:t>
                      </a:r>
                      <a:endParaRPr b="1" sz="800"/>
                    </a:p>
                  </a:txBody>
                  <a:tcPr marT="36000" marB="36000" marR="54000" marL="54000" anchor="ctr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/>
                        <a:t>MYPG_50100</a:t>
                      </a:r>
                      <a:endParaRPr sz="800"/>
                    </a:p>
                  </a:txBody>
                  <a:tcPr marT="36000" marB="36000" marR="54000" marL="540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Author</a:t>
                      </a:r>
                      <a:endParaRPr b="1" sz="800"/>
                    </a:p>
                  </a:txBody>
                  <a:tcPr marT="36000" marB="36000" marR="54000" marL="54000" anchor="ctr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/>
                        <a:t>전주현</a:t>
                      </a:r>
                      <a:endParaRPr sz="800"/>
                    </a:p>
                  </a:txBody>
                  <a:tcPr marT="36000" marB="36000" marR="54000" marL="540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Date</a:t>
                      </a:r>
                      <a:endParaRPr b="1" sz="800"/>
                    </a:p>
                  </a:txBody>
                  <a:tcPr marT="36000" marB="36000" marR="54000" marL="54000" anchor="ctr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</a:rPr>
                        <a:t>2022.05.06</a:t>
                      </a:r>
                      <a:endParaRPr sz="800"/>
                    </a:p>
                  </a:txBody>
                  <a:tcPr marT="36000" marB="36000" marR="54000" marL="54000" anchor="ctr"/>
                </a:tc>
              </a:tr>
              <a:tr h="234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Screen Path</a:t>
                      </a:r>
                      <a:endParaRPr b="1" sz="800"/>
                    </a:p>
                  </a:txBody>
                  <a:tcPr marT="36000" marB="36000" marR="54000" marL="54000" anchor="ctr">
                    <a:solidFill>
                      <a:schemeClr val="lt2"/>
                    </a:solidFill>
                  </a:tcPr>
                </a:tc>
                <a:tc gridSpan="7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/>
                        <a:t>메뉴</a:t>
                      </a:r>
                      <a:r>
                        <a:rPr lang="en-GB" sz="800"/>
                        <a:t> &gt; MYPAGE &gt; 내정보수정</a:t>
                      </a:r>
                      <a:endParaRPr sz="800"/>
                    </a:p>
                  </a:txBody>
                  <a:tcPr marT="36000" marB="36000" marR="54000" marL="54000" anchor="ctr"/>
                </a:tc>
                <a:tc hMerge="1"/>
                <a:tc hMerge="1"/>
                <a:tc hMerge="1"/>
                <a:tc hMerge="1"/>
                <a:tc hMerge="1"/>
                <a:tc hMerge="1"/>
              </a:tr>
            </a:tbl>
          </a:graphicData>
        </a:graphic>
      </p:graphicFrame>
      <p:sp>
        <p:nvSpPr>
          <p:cNvPr id="1425" name="Google Shape;1425;p77"/>
          <p:cNvSpPr/>
          <p:nvPr/>
        </p:nvSpPr>
        <p:spPr>
          <a:xfrm>
            <a:off x="120325" y="6289050"/>
            <a:ext cx="7138800" cy="58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999999"/>
                </a:solidFill>
              </a:rPr>
              <a:t>FOOTER</a:t>
            </a:r>
            <a:endParaRPr b="1">
              <a:solidFill>
                <a:srgbClr val="999999"/>
              </a:solidFill>
            </a:endParaRPr>
          </a:p>
        </p:txBody>
      </p:sp>
      <p:grpSp>
        <p:nvGrpSpPr>
          <p:cNvPr id="1426" name="Google Shape;1426;p77"/>
          <p:cNvGrpSpPr/>
          <p:nvPr/>
        </p:nvGrpSpPr>
        <p:grpSpPr>
          <a:xfrm>
            <a:off x="2743561" y="3840825"/>
            <a:ext cx="2193352" cy="444375"/>
            <a:chOff x="2548773" y="2786100"/>
            <a:chExt cx="2193352" cy="444375"/>
          </a:xfrm>
        </p:grpSpPr>
        <p:sp>
          <p:nvSpPr>
            <p:cNvPr id="1427" name="Google Shape;1427;p77"/>
            <p:cNvSpPr/>
            <p:nvPr/>
          </p:nvSpPr>
          <p:spPr>
            <a:xfrm>
              <a:off x="2624975" y="2993625"/>
              <a:ext cx="956100" cy="2358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rgbClr val="999999"/>
                </a:solidFill>
              </a:endParaRPr>
            </a:p>
          </p:txBody>
        </p:sp>
        <p:sp>
          <p:nvSpPr>
            <p:cNvPr id="1428" name="Google Shape;1428;p77"/>
            <p:cNvSpPr txBox="1"/>
            <p:nvPr/>
          </p:nvSpPr>
          <p:spPr>
            <a:xfrm>
              <a:off x="2548773" y="2786100"/>
              <a:ext cx="922500" cy="1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6000" lIns="72000" spcFirstLastPara="1" rIns="72000" wrap="square" tIns="3600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800"/>
                <a:t>이메일</a:t>
              </a:r>
              <a:endParaRPr sz="800">
                <a:solidFill>
                  <a:srgbClr val="FF0000"/>
                </a:solidFill>
              </a:endParaRPr>
            </a:p>
          </p:txBody>
        </p:sp>
        <p:sp>
          <p:nvSpPr>
            <p:cNvPr id="1429" name="Google Shape;1429;p77"/>
            <p:cNvSpPr/>
            <p:nvPr/>
          </p:nvSpPr>
          <p:spPr>
            <a:xfrm>
              <a:off x="3609161" y="2994675"/>
              <a:ext cx="215100" cy="2358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chemeClr val="dk1"/>
                  </a:solidFill>
                </a:rPr>
                <a:t>@</a:t>
              </a:r>
              <a:endParaRPr sz="800">
                <a:solidFill>
                  <a:schemeClr val="dk1"/>
                </a:solidFill>
              </a:endParaRPr>
            </a:p>
          </p:txBody>
        </p:sp>
        <p:sp>
          <p:nvSpPr>
            <p:cNvPr id="1430" name="Google Shape;1430;p77"/>
            <p:cNvSpPr/>
            <p:nvPr/>
          </p:nvSpPr>
          <p:spPr>
            <a:xfrm>
              <a:off x="3852325" y="2992575"/>
              <a:ext cx="889800" cy="2358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999999"/>
                  </a:solidFill>
                </a:rPr>
                <a:t>-선택-</a:t>
              </a:r>
              <a:endParaRPr sz="800">
                <a:solidFill>
                  <a:srgbClr val="999999"/>
                </a:solidFill>
              </a:endParaRPr>
            </a:p>
          </p:txBody>
        </p:sp>
        <p:sp>
          <p:nvSpPr>
            <p:cNvPr id="1431" name="Google Shape;1431;p77"/>
            <p:cNvSpPr/>
            <p:nvPr/>
          </p:nvSpPr>
          <p:spPr>
            <a:xfrm rot="10800000">
              <a:off x="4572063" y="3083863"/>
              <a:ext cx="107100" cy="57600"/>
            </a:xfrm>
            <a:prstGeom prst="triangle">
              <a:avLst>
                <a:gd fmla="val 5000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32" name="Google Shape;1432;p77"/>
          <p:cNvGrpSpPr/>
          <p:nvPr/>
        </p:nvGrpSpPr>
        <p:grpSpPr>
          <a:xfrm>
            <a:off x="5132965" y="4047861"/>
            <a:ext cx="889813" cy="1647300"/>
            <a:chOff x="14978888" y="4742625"/>
            <a:chExt cx="889813" cy="1647300"/>
          </a:xfrm>
        </p:grpSpPr>
        <p:sp>
          <p:nvSpPr>
            <p:cNvPr id="1433" name="Google Shape;1433;p77"/>
            <p:cNvSpPr/>
            <p:nvPr/>
          </p:nvSpPr>
          <p:spPr>
            <a:xfrm>
              <a:off x="14978900" y="4742625"/>
              <a:ext cx="889800" cy="1647300"/>
            </a:xfrm>
            <a:prstGeom prst="roundRect">
              <a:avLst>
                <a:gd fmla="val 4852" name="adj"/>
              </a:avLst>
            </a:prstGeom>
            <a:solidFill>
              <a:schemeClr val="lt1"/>
            </a:solidFill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rgbClr val="999999"/>
                </a:solidFill>
              </a:endParaRPr>
            </a:p>
          </p:txBody>
        </p:sp>
        <p:grpSp>
          <p:nvGrpSpPr>
            <p:cNvPr id="1434" name="Google Shape;1434;p77"/>
            <p:cNvGrpSpPr/>
            <p:nvPr/>
          </p:nvGrpSpPr>
          <p:grpSpPr>
            <a:xfrm>
              <a:off x="14978888" y="4743236"/>
              <a:ext cx="889811" cy="235201"/>
              <a:chOff x="4992500" y="2995299"/>
              <a:chExt cx="889811" cy="235201"/>
            </a:xfrm>
          </p:grpSpPr>
          <p:sp>
            <p:nvSpPr>
              <p:cNvPr id="1435" name="Google Shape;1435;p77"/>
              <p:cNvSpPr/>
              <p:nvPr/>
            </p:nvSpPr>
            <p:spPr>
              <a:xfrm>
                <a:off x="4992511" y="2995299"/>
                <a:ext cx="889800" cy="235200"/>
              </a:xfrm>
              <a:prstGeom prst="roundRect">
                <a:avLst>
                  <a:gd fmla="val 0" name="adj"/>
                </a:avLst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800">
                    <a:solidFill>
                      <a:srgbClr val="999999"/>
                    </a:solidFill>
                  </a:rPr>
                  <a:t>-선택-</a:t>
                </a:r>
                <a:endParaRPr sz="800">
                  <a:solidFill>
                    <a:srgbClr val="999999"/>
                  </a:solidFill>
                </a:endParaRPr>
              </a:p>
            </p:txBody>
          </p:sp>
          <p:cxnSp>
            <p:nvCxnSpPr>
              <p:cNvPr id="1436" name="Google Shape;1436;p77"/>
              <p:cNvCxnSpPr/>
              <p:nvPr/>
            </p:nvCxnSpPr>
            <p:spPr>
              <a:xfrm>
                <a:off x="4992500" y="3230500"/>
                <a:ext cx="8898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9E9E9E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1437" name="Google Shape;1437;p77"/>
            <p:cNvGrpSpPr/>
            <p:nvPr/>
          </p:nvGrpSpPr>
          <p:grpSpPr>
            <a:xfrm>
              <a:off x="14978888" y="4978436"/>
              <a:ext cx="889800" cy="235202"/>
              <a:chOff x="4992500" y="2995298"/>
              <a:chExt cx="889800" cy="235202"/>
            </a:xfrm>
          </p:grpSpPr>
          <p:sp>
            <p:nvSpPr>
              <p:cNvPr id="1438" name="Google Shape;1438;p77"/>
              <p:cNvSpPr/>
              <p:nvPr/>
            </p:nvSpPr>
            <p:spPr>
              <a:xfrm>
                <a:off x="4992500" y="2995298"/>
                <a:ext cx="889800" cy="235200"/>
              </a:xfrm>
              <a:prstGeom prst="roundRect">
                <a:avLst>
                  <a:gd fmla="val 0" name="adj"/>
                </a:avLst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800">
                    <a:solidFill>
                      <a:schemeClr val="dk1"/>
                    </a:solidFill>
                  </a:rPr>
                  <a:t>gmail.com</a:t>
                </a:r>
                <a:endParaRPr sz="800">
                  <a:solidFill>
                    <a:schemeClr val="dk1"/>
                  </a:solidFill>
                </a:endParaRPr>
              </a:p>
            </p:txBody>
          </p:sp>
          <p:cxnSp>
            <p:nvCxnSpPr>
              <p:cNvPr id="1439" name="Google Shape;1439;p77"/>
              <p:cNvCxnSpPr/>
              <p:nvPr/>
            </p:nvCxnSpPr>
            <p:spPr>
              <a:xfrm>
                <a:off x="4992500" y="3230500"/>
                <a:ext cx="8898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9E9E9E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1440" name="Google Shape;1440;p77"/>
            <p:cNvGrpSpPr/>
            <p:nvPr/>
          </p:nvGrpSpPr>
          <p:grpSpPr>
            <a:xfrm>
              <a:off x="14978888" y="5213661"/>
              <a:ext cx="889800" cy="235202"/>
              <a:chOff x="4992500" y="2995298"/>
              <a:chExt cx="889800" cy="235202"/>
            </a:xfrm>
          </p:grpSpPr>
          <p:sp>
            <p:nvSpPr>
              <p:cNvPr id="1441" name="Google Shape;1441;p77"/>
              <p:cNvSpPr/>
              <p:nvPr/>
            </p:nvSpPr>
            <p:spPr>
              <a:xfrm>
                <a:off x="4992500" y="2995298"/>
                <a:ext cx="889800" cy="235200"/>
              </a:xfrm>
              <a:prstGeom prst="roundRect">
                <a:avLst>
                  <a:gd fmla="val 0" name="adj"/>
                </a:avLst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800">
                    <a:solidFill>
                      <a:schemeClr val="dk1"/>
                    </a:solidFill>
                  </a:rPr>
                  <a:t>naver.com</a:t>
                </a:r>
                <a:endParaRPr sz="800">
                  <a:solidFill>
                    <a:schemeClr val="dk1"/>
                  </a:solidFill>
                </a:endParaRPr>
              </a:p>
            </p:txBody>
          </p:sp>
          <p:cxnSp>
            <p:nvCxnSpPr>
              <p:cNvPr id="1442" name="Google Shape;1442;p77"/>
              <p:cNvCxnSpPr/>
              <p:nvPr/>
            </p:nvCxnSpPr>
            <p:spPr>
              <a:xfrm>
                <a:off x="4992500" y="3230500"/>
                <a:ext cx="8898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9E9E9E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1443" name="Google Shape;1443;p77"/>
            <p:cNvGrpSpPr/>
            <p:nvPr/>
          </p:nvGrpSpPr>
          <p:grpSpPr>
            <a:xfrm>
              <a:off x="14978888" y="5448886"/>
              <a:ext cx="889800" cy="235202"/>
              <a:chOff x="4992500" y="2995298"/>
              <a:chExt cx="889800" cy="235202"/>
            </a:xfrm>
          </p:grpSpPr>
          <p:sp>
            <p:nvSpPr>
              <p:cNvPr id="1444" name="Google Shape;1444;p77"/>
              <p:cNvSpPr/>
              <p:nvPr/>
            </p:nvSpPr>
            <p:spPr>
              <a:xfrm>
                <a:off x="4992500" y="2995298"/>
                <a:ext cx="889800" cy="235200"/>
              </a:xfrm>
              <a:prstGeom prst="roundRect">
                <a:avLst>
                  <a:gd fmla="val 0" name="adj"/>
                </a:avLst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800">
                    <a:solidFill>
                      <a:schemeClr val="dk1"/>
                    </a:solidFill>
                  </a:rPr>
                  <a:t>outlook.com</a:t>
                </a:r>
                <a:endParaRPr sz="800">
                  <a:solidFill>
                    <a:schemeClr val="dk1"/>
                  </a:solidFill>
                </a:endParaRPr>
              </a:p>
            </p:txBody>
          </p:sp>
          <p:cxnSp>
            <p:nvCxnSpPr>
              <p:cNvPr id="1445" name="Google Shape;1445;p77"/>
              <p:cNvCxnSpPr/>
              <p:nvPr/>
            </p:nvCxnSpPr>
            <p:spPr>
              <a:xfrm>
                <a:off x="4992500" y="3230500"/>
                <a:ext cx="8898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9E9E9E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1446" name="Google Shape;1446;p77"/>
            <p:cNvGrpSpPr/>
            <p:nvPr/>
          </p:nvGrpSpPr>
          <p:grpSpPr>
            <a:xfrm>
              <a:off x="14978888" y="5684073"/>
              <a:ext cx="889800" cy="235202"/>
              <a:chOff x="4992500" y="2995298"/>
              <a:chExt cx="889800" cy="235202"/>
            </a:xfrm>
          </p:grpSpPr>
          <p:sp>
            <p:nvSpPr>
              <p:cNvPr id="1447" name="Google Shape;1447;p77"/>
              <p:cNvSpPr/>
              <p:nvPr/>
            </p:nvSpPr>
            <p:spPr>
              <a:xfrm>
                <a:off x="4992500" y="2995298"/>
                <a:ext cx="889800" cy="235200"/>
              </a:xfrm>
              <a:prstGeom prst="roundRect">
                <a:avLst>
                  <a:gd fmla="val 0" name="adj"/>
                </a:avLst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800">
                    <a:solidFill>
                      <a:schemeClr val="dk1"/>
                    </a:solidFill>
                  </a:rPr>
                  <a:t>daum.net</a:t>
                </a:r>
                <a:endParaRPr sz="800">
                  <a:solidFill>
                    <a:schemeClr val="dk1"/>
                  </a:solidFill>
                </a:endParaRPr>
              </a:p>
            </p:txBody>
          </p:sp>
          <p:cxnSp>
            <p:nvCxnSpPr>
              <p:cNvPr id="1448" name="Google Shape;1448;p77"/>
              <p:cNvCxnSpPr/>
              <p:nvPr/>
            </p:nvCxnSpPr>
            <p:spPr>
              <a:xfrm>
                <a:off x="4992500" y="3230500"/>
                <a:ext cx="8898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9E9E9E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1449" name="Google Shape;1449;p77"/>
            <p:cNvGrpSpPr/>
            <p:nvPr/>
          </p:nvGrpSpPr>
          <p:grpSpPr>
            <a:xfrm>
              <a:off x="14978888" y="5919336"/>
              <a:ext cx="889800" cy="235202"/>
              <a:chOff x="4992500" y="2995298"/>
              <a:chExt cx="889800" cy="235202"/>
            </a:xfrm>
          </p:grpSpPr>
          <p:sp>
            <p:nvSpPr>
              <p:cNvPr id="1450" name="Google Shape;1450;p77"/>
              <p:cNvSpPr/>
              <p:nvPr/>
            </p:nvSpPr>
            <p:spPr>
              <a:xfrm>
                <a:off x="4992500" y="2995298"/>
                <a:ext cx="889800" cy="235200"/>
              </a:xfrm>
              <a:prstGeom prst="roundRect">
                <a:avLst>
                  <a:gd fmla="val 0" name="adj"/>
                </a:avLst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800">
                    <a:solidFill>
                      <a:schemeClr val="dk1"/>
                    </a:solidFill>
                  </a:rPr>
                  <a:t>yahoo.com</a:t>
                </a:r>
                <a:endParaRPr sz="800">
                  <a:solidFill>
                    <a:schemeClr val="dk1"/>
                  </a:solidFill>
                </a:endParaRPr>
              </a:p>
            </p:txBody>
          </p:sp>
          <p:cxnSp>
            <p:nvCxnSpPr>
              <p:cNvPr id="1451" name="Google Shape;1451;p77"/>
              <p:cNvCxnSpPr/>
              <p:nvPr/>
            </p:nvCxnSpPr>
            <p:spPr>
              <a:xfrm>
                <a:off x="4992500" y="3230500"/>
                <a:ext cx="8898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9E9E9E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sp>
          <p:nvSpPr>
            <p:cNvPr id="1452" name="Google Shape;1452;p77"/>
            <p:cNvSpPr/>
            <p:nvPr/>
          </p:nvSpPr>
          <p:spPr>
            <a:xfrm>
              <a:off x="14978888" y="6154611"/>
              <a:ext cx="889800" cy="235200"/>
            </a:xfrm>
            <a:prstGeom prst="roundRect">
              <a:avLst>
                <a:gd fmla="val 0" name="adj"/>
              </a:avLst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999999"/>
                  </a:solidFill>
                </a:rPr>
                <a:t>직접입력</a:t>
              </a:r>
              <a:endParaRPr sz="800">
                <a:solidFill>
                  <a:srgbClr val="999999"/>
                </a:solidFill>
              </a:endParaRPr>
            </a:p>
          </p:txBody>
        </p:sp>
      </p:grp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6" name="Shape 1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7" name="Google Shape;1457;p78"/>
          <p:cNvSpPr/>
          <p:nvPr/>
        </p:nvSpPr>
        <p:spPr>
          <a:xfrm>
            <a:off x="120325" y="551450"/>
            <a:ext cx="7138800" cy="4662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458" name="Google Shape;1458;p78"/>
          <p:cNvGraphicFramePr/>
          <p:nvPr/>
        </p:nvGraphicFramePr>
        <p:xfrm>
          <a:off x="736040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{1029666C-75EA-48AA-956D-8CBDA7290E32}</a:tableStyleId>
              </a:tblPr>
              <a:tblGrid>
                <a:gridCol w="308000"/>
                <a:gridCol w="1475575"/>
              </a:tblGrid>
              <a:tr h="232725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Description</a:t>
                      </a:r>
                      <a:endParaRPr b="1" sz="800"/>
                    </a:p>
                  </a:txBody>
                  <a:tcPr marT="36000" marB="36000" marR="54000" marL="54000" anchor="ctr">
                    <a:solidFill>
                      <a:schemeClr val="lt2"/>
                    </a:solidFill>
                  </a:tcPr>
                </a:tc>
                <a:tc hMerge="1"/>
              </a:tr>
              <a:tr h="232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1</a:t>
                      </a:r>
                      <a:endParaRPr b="1" sz="800"/>
                    </a:p>
                  </a:txBody>
                  <a:tcPr marT="36000" marB="36000" marR="54000" marL="540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36000" marB="36000" marR="54000" marL="54000" anchor="ctr"/>
                </a:tc>
              </a:tr>
              <a:tr h="232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2</a:t>
                      </a:r>
                      <a:endParaRPr b="1" sz="800"/>
                    </a:p>
                  </a:txBody>
                  <a:tcPr marT="36000" marB="36000" marR="54000" marL="540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36000" marB="36000" marR="54000" marL="54000" anchor="ctr"/>
                </a:tc>
              </a:tr>
              <a:tr h="232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3</a:t>
                      </a:r>
                      <a:endParaRPr b="1" sz="800"/>
                    </a:p>
                  </a:txBody>
                  <a:tcPr marT="36000" marB="36000" marR="54000" marL="540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36000" marB="36000" marR="54000" marL="54000" anchor="ctr"/>
                </a:tc>
              </a:tr>
              <a:tr h="232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4</a:t>
                      </a:r>
                      <a:endParaRPr b="1" sz="800"/>
                    </a:p>
                  </a:txBody>
                  <a:tcPr marT="36000" marB="36000" marR="54000" marL="540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36000" marB="36000" marR="54000" marL="54000" anchor="ctr"/>
                </a:tc>
              </a:tr>
              <a:tr h="232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5</a:t>
                      </a:r>
                      <a:endParaRPr b="1" sz="800"/>
                    </a:p>
                  </a:txBody>
                  <a:tcPr marT="36000" marB="36000" marR="54000" marL="540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36000" marB="36000" marR="54000" marL="54000" anchor="ctr"/>
                </a:tc>
              </a:tr>
              <a:tr h="232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6</a:t>
                      </a:r>
                      <a:endParaRPr b="1" sz="800"/>
                    </a:p>
                  </a:txBody>
                  <a:tcPr marT="36000" marB="36000" marR="54000" marL="540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36000" marB="36000" marR="54000" marL="54000" anchor="ctr"/>
                </a:tc>
              </a:tr>
              <a:tr h="232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7</a:t>
                      </a:r>
                      <a:endParaRPr b="1" sz="800"/>
                    </a:p>
                  </a:txBody>
                  <a:tcPr marT="36000" marB="36000" marR="54000" marL="540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36000" marB="36000" marR="54000" marL="54000" anchor="ctr"/>
                </a:tc>
              </a:tr>
              <a:tr h="232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8</a:t>
                      </a:r>
                      <a:endParaRPr b="1" sz="800"/>
                    </a:p>
                  </a:txBody>
                  <a:tcPr marT="36000" marB="36000" marR="54000" marL="540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36000" marB="36000" marR="54000" marL="54000" anchor="ctr"/>
                </a:tc>
              </a:tr>
              <a:tr h="232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9</a:t>
                      </a:r>
                      <a:endParaRPr b="1" sz="800"/>
                    </a:p>
                  </a:txBody>
                  <a:tcPr marT="36000" marB="36000" marR="54000" marL="540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36000" marB="36000" marR="54000" marL="54000" anchor="ctr"/>
                </a:tc>
              </a:tr>
              <a:tr h="232725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Notes</a:t>
                      </a:r>
                      <a:endParaRPr b="1" sz="800"/>
                    </a:p>
                  </a:txBody>
                  <a:tcPr marT="36000" marB="36000" marR="54000" marL="54000" anchor="ctr">
                    <a:solidFill>
                      <a:schemeClr val="lt2"/>
                    </a:solidFill>
                  </a:tcPr>
                </a:tc>
                <a:tc hMerge="1"/>
              </a:tr>
              <a:tr h="232725"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36000" marB="36000" marR="54000" marL="54000" anchor="ctr"/>
                </a:tc>
                <a:tc hMerge="1"/>
              </a:tr>
              <a:tr h="232725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Related ID</a:t>
                      </a:r>
                      <a:endParaRPr b="1" sz="800"/>
                    </a:p>
                  </a:txBody>
                  <a:tcPr marT="36000" marB="36000" marR="54000" marL="54000" anchor="ctr">
                    <a:solidFill>
                      <a:schemeClr val="lt2"/>
                    </a:solidFill>
                  </a:tcPr>
                </a:tc>
                <a:tc hMerge="1"/>
              </a:tr>
              <a:tr h="232725"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36000" marB="36000" marR="54000" marL="54000" anchor="ctr"/>
                </a:tc>
                <a:tc hMerge="1"/>
              </a:tr>
            </a:tbl>
          </a:graphicData>
        </a:graphic>
      </p:graphicFrame>
      <p:sp>
        <p:nvSpPr>
          <p:cNvPr id="1459" name="Google Shape;1459;p78"/>
          <p:cNvSpPr txBox="1"/>
          <p:nvPr/>
        </p:nvSpPr>
        <p:spPr>
          <a:xfrm>
            <a:off x="2739468" y="1396350"/>
            <a:ext cx="2231100" cy="31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91425" spcFirstLastPara="1" rIns="91425" wrap="square" tIns="360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/>
              <a:t>비밀번호 수정</a:t>
            </a:r>
            <a:endParaRPr b="1" sz="1600"/>
          </a:p>
        </p:txBody>
      </p:sp>
      <p:sp>
        <p:nvSpPr>
          <p:cNvPr id="1460" name="Google Shape;1460;p78"/>
          <p:cNvSpPr txBox="1"/>
          <p:nvPr/>
        </p:nvSpPr>
        <p:spPr>
          <a:xfrm>
            <a:off x="2777374" y="1760025"/>
            <a:ext cx="2231100" cy="18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72000" spcFirstLastPara="1" rIns="72000" wrap="square" tIns="360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700">
                <a:solidFill>
                  <a:schemeClr val="dk1"/>
                </a:solidFill>
              </a:rPr>
              <a:t>비밀번호를 수정할 수 있습니다.</a:t>
            </a:r>
            <a:endParaRPr sz="700"/>
          </a:p>
        </p:txBody>
      </p:sp>
      <p:sp>
        <p:nvSpPr>
          <p:cNvPr id="1461" name="Google Shape;1461;p78"/>
          <p:cNvSpPr txBox="1"/>
          <p:nvPr/>
        </p:nvSpPr>
        <p:spPr>
          <a:xfrm>
            <a:off x="1348400" y="2022755"/>
            <a:ext cx="1096500" cy="195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36000" lIns="72000" spcFirstLastPara="1" rIns="72000" wrap="square" tIns="360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 u="sng"/>
              <a:t>비밀번호 수정</a:t>
            </a:r>
            <a:endParaRPr b="1" sz="800" u="sng"/>
          </a:p>
        </p:txBody>
      </p:sp>
      <p:sp>
        <p:nvSpPr>
          <p:cNvPr id="1462" name="Google Shape;1462;p78"/>
          <p:cNvSpPr txBox="1"/>
          <p:nvPr/>
        </p:nvSpPr>
        <p:spPr>
          <a:xfrm>
            <a:off x="1348400" y="1793325"/>
            <a:ext cx="1096500" cy="19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72000" spcFirstLastPara="1" rIns="72000" wrap="square" tIns="360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/>
              <a:t>내 정보 수정</a:t>
            </a:r>
            <a:endParaRPr sz="800"/>
          </a:p>
        </p:txBody>
      </p:sp>
      <p:sp>
        <p:nvSpPr>
          <p:cNvPr id="1463" name="Google Shape;1463;p78"/>
          <p:cNvSpPr txBox="1"/>
          <p:nvPr/>
        </p:nvSpPr>
        <p:spPr>
          <a:xfrm>
            <a:off x="1348400" y="2252180"/>
            <a:ext cx="1096500" cy="19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72000" spcFirstLastPara="1" rIns="72000" wrap="square" tIns="360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/>
              <a:t>관심사 수정</a:t>
            </a:r>
            <a:endParaRPr sz="800"/>
          </a:p>
        </p:txBody>
      </p:sp>
      <p:sp>
        <p:nvSpPr>
          <p:cNvPr id="1464" name="Google Shape;1464;p78"/>
          <p:cNvSpPr txBox="1"/>
          <p:nvPr/>
        </p:nvSpPr>
        <p:spPr>
          <a:xfrm>
            <a:off x="1348400" y="2647605"/>
            <a:ext cx="1096500" cy="19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72000" spcFirstLastPara="1" rIns="72000" wrap="square" tIns="360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/>
              <a:t>회원탈퇴</a:t>
            </a:r>
            <a:endParaRPr sz="800"/>
          </a:p>
        </p:txBody>
      </p:sp>
      <p:sp>
        <p:nvSpPr>
          <p:cNvPr id="1465" name="Google Shape;1465;p78"/>
          <p:cNvSpPr/>
          <p:nvPr/>
        </p:nvSpPr>
        <p:spPr>
          <a:xfrm>
            <a:off x="120325" y="551450"/>
            <a:ext cx="7138800" cy="58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999999"/>
                </a:solidFill>
              </a:rPr>
              <a:t>GNB</a:t>
            </a:r>
            <a:endParaRPr b="1">
              <a:solidFill>
                <a:srgbClr val="999999"/>
              </a:solidFill>
            </a:endParaRPr>
          </a:p>
        </p:txBody>
      </p:sp>
      <p:grpSp>
        <p:nvGrpSpPr>
          <p:cNvPr id="1466" name="Google Shape;1466;p78"/>
          <p:cNvGrpSpPr/>
          <p:nvPr/>
        </p:nvGrpSpPr>
        <p:grpSpPr>
          <a:xfrm>
            <a:off x="2741799" y="2660750"/>
            <a:ext cx="2193314" cy="443328"/>
            <a:chOff x="2548761" y="3018372"/>
            <a:chExt cx="2193314" cy="443328"/>
          </a:xfrm>
        </p:grpSpPr>
        <p:sp>
          <p:nvSpPr>
            <p:cNvPr id="1467" name="Google Shape;1467;p78"/>
            <p:cNvSpPr/>
            <p:nvPr/>
          </p:nvSpPr>
          <p:spPr>
            <a:xfrm>
              <a:off x="2624975" y="3225900"/>
              <a:ext cx="2117100" cy="2358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rgbClr val="999999"/>
                </a:solidFill>
              </a:endParaRPr>
            </a:p>
          </p:txBody>
        </p:sp>
        <p:sp>
          <p:nvSpPr>
            <p:cNvPr id="1468" name="Google Shape;1468;p78"/>
            <p:cNvSpPr txBox="1"/>
            <p:nvPr/>
          </p:nvSpPr>
          <p:spPr>
            <a:xfrm>
              <a:off x="2548761" y="3018372"/>
              <a:ext cx="1006800" cy="1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6000" lIns="72000" spcFirstLastPara="1" rIns="72000" wrap="square" tIns="3600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800"/>
                <a:t>새 비밀번호</a:t>
              </a:r>
              <a:endParaRPr sz="800">
                <a:solidFill>
                  <a:srgbClr val="FF0000"/>
                </a:solidFill>
              </a:endParaRPr>
            </a:p>
          </p:txBody>
        </p:sp>
      </p:grpSp>
      <p:grpSp>
        <p:nvGrpSpPr>
          <p:cNvPr id="1469" name="Google Shape;1469;p78"/>
          <p:cNvGrpSpPr/>
          <p:nvPr/>
        </p:nvGrpSpPr>
        <p:grpSpPr>
          <a:xfrm>
            <a:off x="2741796" y="2094525"/>
            <a:ext cx="2193317" cy="443315"/>
            <a:chOff x="2548758" y="3018385"/>
            <a:chExt cx="2193317" cy="443315"/>
          </a:xfrm>
        </p:grpSpPr>
        <p:sp>
          <p:nvSpPr>
            <p:cNvPr id="1470" name="Google Shape;1470;p78"/>
            <p:cNvSpPr/>
            <p:nvPr/>
          </p:nvSpPr>
          <p:spPr>
            <a:xfrm>
              <a:off x="2624975" y="3225900"/>
              <a:ext cx="2117100" cy="2358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rgbClr val="999999"/>
                </a:solidFill>
              </a:endParaRPr>
            </a:p>
          </p:txBody>
        </p:sp>
        <p:sp>
          <p:nvSpPr>
            <p:cNvPr id="1471" name="Google Shape;1471;p78"/>
            <p:cNvSpPr txBox="1"/>
            <p:nvPr/>
          </p:nvSpPr>
          <p:spPr>
            <a:xfrm>
              <a:off x="2548758" y="3018385"/>
              <a:ext cx="1288500" cy="1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6000" lIns="72000" spcFirstLastPara="1" rIns="72000" wrap="square" tIns="3600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800"/>
                <a:t>비밀번호</a:t>
              </a:r>
              <a:endParaRPr sz="800">
                <a:solidFill>
                  <a:srgbClr val="FF0000"/>
                </a:solidFill>
              </a:endParaRPr>
            </a:p>
          </p:txBody>
        </p:sp>
      </p:grpSp>
      <p:grpSp>
        <p:nvGrpSpPr>
          <p:cNvPr id="1472" name="Google Shape;1472;p78"/>
          <p:cNvGrpSpPr/>
          <p:nvPr/>
        </p:nvGrpSpPr>
        <p:grpSpPr>
          <a:xfrm>
            <a:off x="2741811" y="3226975"/>
            <a:ext cx="2193314" cy="443328"/>
            <a:chOff x="2548761" y="3018372"/>
            <a:chExt cx="2193314" cy="443328"/>
          </a:xfrm>
        </p:grpSpPr>
        <p:sp>
          <p:nvSpPr>
            <p:cNvPr id="1473" name="Google Shape;1473;p78"/>
            <p:cNvSpPr/>
            <p:nvPr/>
          </p:nvSpPr>
          <p:spPr>
            <a:xfrm>
              <a:off x="2624975" y="3225900"/>
              <a:ext cx="2117100" cy="2358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rgbClr val="999999"/>
                </a:solidFill>
              </a:endParaRPr>
            </a:p>
          </p:txBody>
        </p:sp>
        <p:sp>
          <p:nvSpPr>
            <p:cNvPr id="1474" name="Google Shape;1474;p78"/>
            <p:cNvSpPr txBox="1"/>
            <p:nvPr/>
          </p:nvSpPr>
          <p:spPr>
            <a:xfrm>
              <a:off x="2548761" y="3018372"/>
              <a:ext cx="1006800" cy="1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6000" lIns="72000" spcFirstLastPara="1" rIns="72000" wrap="square" tIns="3600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800"/>
                <a:t>새 비밀번호 확인</a:t>
              </a:r>
              <a:endParaRPr sz="800">
                <a:solidFill>
                  <a:srgbClr val="FF0000"/>
                </a:solidFill>
              </a:endParaRPr>
            </a:p>
          </p:txBody>
        </p:sp>
      </p:grpSp>
      <p:sp>
        <p:nvSpPr>
          <p:cNvPr id="1475" name="Google Shape;1475;p78"/>
          <p:cNvSpPr/>
          <p:nvPr/>
        </p:nvSpPr>
        <p:spPr>
          <a:xfrm>
            <a:off x="2820957" y="3949000"/>
            <a:ext cx="2117100" cy="2754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900">
                <a:solidFill>
                  <a:schemeClr val="lt1"/>
                </a:solidFill>
              </a:rPr>
              <a:t>수정하기</a:t>
            </a:r>
            <a:endParaRPr b="1" sz="900">
              <a:solidFill>
                <a:schemeClr val="lt1"/>
              </a:solidFill>
            </a:endParaRPr>
          </a:p>
        </p:txBody>
      </p:sp>
      <p:graphicFrame>
        <p:nvGraphicFramePr>
          <p:cNvPr id="1476" name="Google Shape;1476;p78"/>
          <p:cNvGraphicFramePr/>
          <p:nvPr/>
        </p:nvGraphicFramePr>
        <p:xfrm>
          <a:off x="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{1029666C-75EA-48AA-956D-8CBDA7290E32}</a:tableStyleId>
              </a:tblPr>
              <a:tblGrid>
                <a:gridCol w="920050"/>
                <a:gridCol w="1782300"/>
                <a:gridCol w="625650"/>
                <a:gridCol w="898200"/>
                <a:gridCol w="636550"/>
                <a:gridCol w="717700"/>
                <a:gridCol w="632350"/>
                <a:gridCol w="1147600"/>
              </a:tblGrid>
              <a:tr h="234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Page Title</a:t>
                      </a:r>
                      <a:endParaRPr b="1" sz="800"/>
                    </a:p>
                  </a:txBody>
                  <a:tcPr marT="36000" marB="36000" marR="54000" marL="54000" anchor="ctr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/>
                        <a:t>비밀번호 수정</a:t>
                      </a:r>
                      <a:endParaRPr sz="800"/>
                    </a:p>
                  </a:txBody>
                  <a:tcPr marT="36000" marB="36000" marR="54000" marL="540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Screen ID</a:t>
                      </a:r>
                      <a:endParaRPr b="1" sz="800"/>
                    </a:p>
                  </a:txBody>
                  <a:tcPr marT="36000" marB="36000" marR="54000" marL="54000" anchor="ctr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/>
                        <a:t>MYPG_50101</a:t>
                      </a:r>
                      <a:endParaRPr sz="800"/>
                    </a:p>
                  </a:txBody>
                  <a:tcPr marT="36000" marB="36000" marR="54000" marL="540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Author</a:t>
                      </a:r>
                      <a:endParaRPr b="1" sz="800"/>
                    </a:p>
                  </a:txBody>
                  <a:tcPr marT="36000" marB="36000" marR="54000" marL="54000" anchor="ctr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/>
                        <a:t>전주현</a:t>
                      </a:r>
                      <a:endParaRPr sz="800"/>
                    </a:p>
                  </a:txBody>
                  <a:tcPr marT="36000" marB="36000" marR="54000" marL="540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Date</a:t>
                      </a:r>
                      <a:endParaRPr b="1" sz="800"/>
                    </a:p>
                  </a:txBody>
                  <a:tcPr marT="36000" marB="36000" marR="54000" marL="54000" anchor="ctr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</a:rPr>
                        <a:t>2022.05.02</a:t>
                      </a:r>
                      <a:endParaRPr sz="800"/>
                    </a:p>
                  </a:txBody>
                  <a:tcPr marT="36000" marB="36000" marR="54000" marL="54000" anchor="ctr"/>
                </a:tc>
              </a:tr>
              <a:tr h="234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Screen Path</a:t>
                      </a:r>
                      <a:endParaRPr b="1" sz="800"/>
                    </a:p>
                  </a:txBody>
                  <a:tcPr marT="36000" marB="36000" marR="54000" marL="54000" anchor="ctr">
                    <a:solidFill>
                      <a:schemeClr val="lt2"/>
                    </a:solidFill>
                  </a:tcPr>
                </a:tc>
                <a:tc gridSpan="7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/>
                        <a:t>메뉴 &gt; MYPAGE &gt; 내정보수정</a:t>
                      </a:r>
                      <a:endParaRPr sz="800"/>
                    </a:p>
                  </a:txBody>
                  <a:tcPr marT="36000" marB="36000" marR="54000" marL="54000" anchor="ctr"/>
                </a:tc>
                <a:tc hMerge="1"/>
                <a:tc hMerge="1"/>
                <a:tc hMerge="1"/>
                <a:tc hMerge="1"/>
                <a:tc hMerge="1"/>
                <a:tc hMerge="1"/>
              </a:tr>
            </a:tbl>
          </a:graphicData>
        </a:graphic>
      </p:graphicFrame>
      <p:sp>
        <p:nvSpPr>
          <p:cNvPr id="1477" name="Google Shape;1477;p78"/>
          <p:cNvSpPr/>
          <p:nvPr/>
        </p:nvSpPr>
        <p:spPr>
          <a:xfrm>
            <a:off x="120325" y="4629875"/>
            <a:ext cx="7138800" cy="58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999999"/>
                </a:solidFill>
              </a:rPr>
              <a:t>FOOTER</a:t>
            </a:r>
            <a:endParaRPr b="1">
              <a:solidFill>
                <a:srgbClr val="999999"/>
              </a:solidFill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1" name="Shape 1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2" name="Google Shape;1482;p79"/>
          <p:cNvSpPr/>
          <p:nvPr/>
        </p:nvSpPr>
        <p:spPr>
          <a:xfrm>
            <a:off x="120325" y="551450"/>
            <a:ext cx="7138800" cy="6357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483" name="Google Shape;1483;p79"/>
          <p:cNvGraphicFramePr/>
          <p:nvPr/>
        </p:nvGraphicFramePr>
        <p:xfrm>
          <a:off x="736040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{1029666C-75EA-48AA-956D-8CBDA7290E32}</a:tableStyleId>
              </a:tblPr>
              <a:tblGrid>
                <a:gridCol w="308000"/>
                <a:gridCol w="1475575"/>
              </a:tblGrid>
              <a:tr h="232725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Description</a:t>
                      </a:r>
                      <a:endParaRPr b="1" sz="800"/>
                    </a:p>
                  </a:txBody>
                  <a:tcPr marT="36000" marB="36000" marR="54000" marL="54000" anchor="ctr">
                    <a:solidFill>
                      <a:schemeClr val="lt2"/>
                    </a:solidFill>
                  </a:tcPr>
                </a:tc>
                <a:tc hMerge="1"/>
              </a:tr>
              <a:tr h="232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1</a:t>
                      </a:r>
                      <a:endParaRPr b="1" sz="800"/>
                    </a:p>
                  </a:txBody>
                  <a:tcPr marT="36000" marB="36000" marR="54000" marL="540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36000" marB="36000" marR="54000" marL="54000" anchor="ctr"/>
                </a:tc>
              </a:tr>
              <a:tr h="232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2</a:t>
                      </a:r>
                      <a:endParaRPr b="1" sz="800"/>
                    </a:p>
                  </a:txBody>
                  <a:tcPr marT="36000" marB="36000" marR="54000" marL="540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36000" marB="36000" marR="54000" marL="54000" anchor="ctr"/>
                </a:tc>
              </a:tr>
              <a:tr h="232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3</a:t>
                      </a:r>
                      <a:endParaRPr b="1" sz="800"/>
                    </a:p>
                  </a:txBody>
                  <a:tcPr marT="36000" marB="36000" marR="54000" marL="540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36000" marB="36000" marR="54000" marL="54000" anchor="ctr"/>
                </a:tc>
              </a:tr>
              <a:tr h="232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4</a:t>
                      </a:r>
                      <a:endParaRPr b="1" sz="800"/>
                    </a:p>
                  </a:txBody>
                  <a:tcPr marT="36000" marB="36000" marR="54000" marL="540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36000" marB="36000" marR="54000" marL="54000" anchor="ctr"/>
                </a:tc>
              </a:tr>
              <a:tr h="232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5</a:t>
                      </a:r>
                      <a:endParaRPr b="1" sz="800"/>
                    </a:p>
                  </a:txBody>
                  <a:tcPr marT="36000" marB="36000" marR="54000" marL="540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36000" marB="36000" marR="54000" marL="54000" anchor="ctr"/>
                </a:tc>
              </a:tr>
              <a:tr h="232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6</a:t>
                      </a:r>
                      <a:endParaRPr b="1" sz="800"/>
                    </a:p>
                  </a:txBody>
                  <a:tcPr marT="36000" marB="36000" marR="54000" marL="540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36000" marB="36000" marR="54000" marL="54000" anchor="ctr"/>
                </a:tc>
              </a:tr>
              <a:tr h="232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7</a:t>
                      </a:r>
                      <a:endParaRPr b="1" sz="800"/>
                    </a:p>
                  </a:txBody>
                  <a:tcPr marT="36000" marB="36000" marR="54000" marL="540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36000" marB="36000" marR="54000" marL="54000" anchor="ctr"/>
                </a:tc>
              </a:tr>
              <a:tr h="232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8</a:t>
                      </a:r>
                      <a:endParaRPr b="1" sz="800"/>
                    </a:p>
                  </a:txBody>
                  <a:tcPr marT="36000" marB="36000" marR="54000" marL="540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36000" marB="36000" marR="54000" marL="54000" anchor="ctr"/>
                </a:tc>
              </a:tr>
              <a:tr h="232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9</a:t>
                      </a:r>
                      <a:endParaRPr b="1" sz="800"/>
                    </a:p>
                  </a:txBody>
                  <a:tcPr marT="36000" marB="36000" marR="54000" marL="540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36000" marB="36000" marR="54000" marL="54000" anchor="ctr"/>
                </a:tc>
              </a:tr>
              <a:tr h="232725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Notes</a:t>
                      </a:r>
                      <a:endParaRPr b="1" sz="800"/>
                    </a:p>
                  </a:txBody>
                  <a:tcPr marT="36000" marB="36000" marR="54000" marL="54000" anchor="ctr">
                    <a:solidFill>
                      <a:schemeClr val="lt2"/>
                    </a:solidFill>
                  </a:tcPr>
                </a:tc>
                <a:tc hMerge="1"/>
              </a:tr>
              <a:tr h="232725"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36000" marB="36000" marR="54000" marL="54000" anchor="ctr"/>
                </a:tc>
                <a:tc hMerge="1"/>
              </a:tr>
              <a:tr h="232725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Related ID</a:t>
                      </a:r>
                      <a:endParaRPr b="1" sz="800"/>
                    </a:p>
                  </a:txBody>
                  <a:tcPr marT="36000" marB="36000" marR="54000" marL="54000" anchor="ctr">
                    <a:solidFill>
                      <a:schemeClr val="lt2"/>
                    </a:solidFill>
                  </a:tcPr>
                </a:tc>
                <a:tc hMerge="1"/>
              </a:tr>
              <a:tr h="232725"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36000" marB="36000" marR="54000" marL="54000" anchor="ctr"/>
                </a:tc>
                <a:tc hMerge="1"/>
              </a:tr>
            </a:tbl>
          </a:graphicData>
        </a:graphic>
      </p:graphicFrame>
      <p:sp>
        <p:nvSpPr>
          <p:cNvPr id="1484" name="Google Shape;1484;p79"/>
          <p:cNvSpPr txBox="1"/>
          <p:nvPr/>
        </p:nvSpPr>
        <p:spPr>
          <a:xfrm>
            <a:off x="2739468" y="1396350"/>
            <a:ext cx="2231100" cy="31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91425" spcFirstLastPara="1" rIns="91425" wrap="square" tIns="360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/>
              <a:t>관심사 수정</a:t>
            </a:r>
            <a:endParaRPr b="1" sz="1600"/>
          </a:p>
        </p:txBody>
      </p:sp>
      <p:sp>
        <p:nvSpPr>
          <p:cNvPr id="1485" name="Google Shape;1485;p79"/>
          <p:cNvSpPr txBox="1"/>
          <p:nvPr/>
        </p:nvSpPr>
        <p:spPr>
          <a:xfrm>
            <a:off x="2777374" y="1760025"/>
            <a:ext cx="2231100" cy="18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72000" spcFirstLastPara="1" rIns="72000" wrap="square" tIns="360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chemeClr val="dk1"/>
                </a:solidFill>
              </a:rPr>
              <a:t>등록한 관심사를 수정할 수 있습니다</a:t>
            </a:r>
            <a:r>
              <a:rPr lang="en-GB" sz="700">
                <a:solidFill>
                  <a:schemeClr val="dk1"/>
                </a:solidFill>
              </a:rPr>
              <a:t>.</a:t>
            </a:r>
            <a:endParaRPr sz="700"/>
          </a:p>
        </p:txBody>
      </p:sp>
      <p:sp>
        <p:nvSpPr>
          <p:cNvPr id="1486" name="Google Shape;1486;p79"/>
          <p:cNvSpPr txBox="1"/>
          <p:nvPr/>
        </p:nvSpPr>
        <p:spPr>
          <a:xfrm>
            <a:off x="1348400" y="2022755"/>
            <a:ext cx="1096500" cy="19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72000" spcFirstLastPara="1" rIns="72000" wrap="square" tIns="360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/>
              <a:t>비밀번호 수정</a:t>
            </a:r>
            <a:endParaRPr sz="800"/>
          </a:p>
        </p:txBody>
      </p:sp>
      <p:sp>
        <p:nvSpPr>
          <p:cNvPr id="1487" name="Google Shape;1487;p79"/>
          <p:cNvSpPr txBox="1"/>
          <p:nvPr/>
        </p:nvSpPr>
        <p:spPr>
          <a:xfrm>
            <a:off x="1348400" y="1793325"/>
            <a:ext cx="1096500" cy="19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72000" spcFirstLastPara="1" rIns="72000" wrap="square" tIns="360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/>
              <a:t>내 정보 수정</a:t>
            </a:r>
            <a:endParaRPr sz="800"/>
          </a:p>
        </p:txBody>
      </p:sp>
      <p:sp>
        <p:nvSpPr>
          <p:cNvPr id="1488" name="Google Shape;1488;p79"/>
          <p:cNvSpPr txBox="1"/>
          <p:nvPr/>
        </p:nvSpPr>
        <p:spPr>
          <a:xfrm>
            <a:off x="1348400" y="2252180"/>
            <a:ext cx="1096500" cy="195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36000" lIns="72000" spcFirstLastPara="1" rIns="72000" wrap="square" tIns="360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 u="sng"/>
              <a:t>관심사 수정</a:t>
            </a:r>
            <a:endParaRPr b="1" sz="800" u="sng"/>
          </a:p>
        </p:txBody>
      </p:sp>
      <p:sp>
        <p:nvSpPr>
          <p:cNvPr id="1489" name="Google Shape;1489;p79"/>
          <p:cNvSpPr txBox="1"/>
          <p:nvPr/>
        </p:nvSpPr>
        <p:spPr>
          <a:xfrm>
            <a:off x="1348400" y="2647605"/>
            <a:ext cx="1096500" cy="19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72000" spcFirstLastPara="1" rIns="72000" wrap="square" tIns="360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/>
              <a:t>회원탈퇴</a:t>
            </a:r>
            <a:endParaRPr sz="800"/>
          </a:p>
        </p:txBody>
      </p:sp>
      <p:sp>
        <p:nvSpPr>
          <p:cNvPr id="1490" name="Google Shape;1490;p79"/>
          <p:cNvSpPr/>
          <p:nvPr/>
        </p:nvSpPr>
        <p:spPr>
          <a:xfrm>
            <a:off x="120325" y="551450"/>
            <a:ext cx="7138800" cy="58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999999"/>
                </a:solidFill>
              </a:rPr>
              <a:t>GNB</a:t>
            </a:r>
            <a:endParaRPr b="1">
              <a:solidFill>
                <a:srgbClr val="999999"/>
              </a:solidFill>
            </a:endParaRPr>
          </a:p>
        </p:txBody>
      </p:sp>
      <p:graphicFrame>
        <p:nvGraphicFramePr>
          <p:cNvPr id="1491" name="Google Shape;1491;p79"/>
          <p:cNvGraphicFramePr/>
          <p:nvPr/>
        </p:nvGraphicFramePr>
        <p:xfrm>
          <a:off x="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{1029666C-75EA-48AA-956D-8CBDA7290E32}</a:tableStyleId>
              </a:tblPr>
              <a:tblGrid>
                <a:gridCol w="920050"/>
                <a:gridCol w="1782300"/>
                <a:gridCol w="625650"/>
                <a:gridCol w="898200"/>
                <a:gridCol w="636550"/>
                <a:gridCol w="717700"/>
                <a:gridCol w="632350"/>
                <a:gridCol w="1147600"/>
              </a:tblGrid>
              <a:tr h="234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Page Title</a:t>
                      </a:r>
                      <a:endParaRPr b="1" sz="800"/>
                    </a:p>
                  </a:txBody>
                  <a:tcPr marT="36000" marB="36000" marR="54000" marL="54000" anchor="ctr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/>
                        <a:t>관심사 수정</a:t>
                      </a:r>
                      <a:endParaRPr sz="800"/>
                    </a:p>
                  </a:txBody>
                  <a:tcPr marT="36000" marB="36000" marR="54000" marL="540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Screen ID</a:t>
                      </a:r>
                      <a:endParaRPr b="1" sz="800"/>
                    </a:p>
                  </a:txBody>
                  <a:tcPr marT="36000" marB="36000" marR="54000" marL="54000" anchor="ctr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/>
                        <a:t>MYPG_50102</a:t>
                      </a:r>
                      <a:endParaRPr sz="800"/>
                    </a:p>
                  </a:txBody>
                  <a:tcPr marT="36000" marB="36000" marR="54000" marL="540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Author</a:t>
                      </a:r>
                      <a:endParaRPr b="1" sz="800"/>
                    </a:p>
                  </a:txBody>
                  <a:tcPr marT="36000" marB="36000" marR="54000" marL="54000" anchor="ctr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/>
                        <a:t>전주현</a:t>
                      </a:r>
                      <a:endParaRPr sz="800"/>
                    </a:p>
                  </a:txBody>
                  <a:tcPr marT="36000" marB="36000" marR="54000" marL="540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Date</a:t>
                      </a:r>
                      <a:endParaRPr b="1" sz="800"/>
                    </a:p>
                  </a:txBody>
                  <a:tcPr marT="36000" marB="36000" marR="54000" marL="54000" anchor="ctr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</a:rPr>
                        <a:t>2022.05.02</a:t>
                      </a:r>
                      <a:endParaRPr sz="800"/>
                    </a:p>
                  </a:txBody>
                  <a:tcPr marT="36000" marB="36000" marR="54000" marL="54000" anchor="ctr"/>
                </a:tc>
              </a:tr>
              <a:tr h="234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Screen Path</a:t>
                      </a:r>
                      <a:endParaRPr b="1" sz="800"/>
                    </a:p>
                  </a:txBody>
                  <a:tcPr marT="36000" marB="36000" marR="54000" marL="54000" anchor="ctr">
                    <a:solidFill>
                      <a:schemeClr val="lt2"/>
                    </a:solidFill>
                  </a:tcPr>
                </a:tc>
                <a:tc gridSpan="7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/>
                        <a:t>메뉴 &gt; MYPAGE &gt; 내정보수정</a:t>
                      </a:r>
                      <a:endParaRPr sz="800"/>
                    </a:p>
                  </a:txBody>
                  <a:tcPr marT="36000" marB="36000" marR="54000" marL="54000" anchor="ctr"/>
                </a:tc>
                <a:tc hMerge="1"/>
                <a:tc hMerge="1"/>
                <a:tc hMerge="1"/>
                <a:tc hMerge="1"/>
                <a:tc hMerge="1"/>
                <a:tc hMerge="1"/>
              </a:tr>
            </a:tbl>
          </a:graphicData>
        </a:graphic>
      </p:graphicFrame>
      <p:grpSp>
        <p:nvGrpSpPr>
          <p:cNvPr id="1492" name="Google Shape;1492;p79"/>
          <p:cNvGrpSpPr/>
          <p:nvPr/>
        </p:nvGrpSpPr>
        <p:grpSpPr>
          <a:xfrm>
            <a:off x="2739467" y="2123820"/>
            <a:ext cx="515100" cy="729948"/>
            <a:chOff x="1489050" y="1965738"/>
            <a:chExt cx="606000" cy="858763"/>
          </a:xfrm>
        </p:grpSpPr>
        <p:sp>
          <p:nvSpPr>
            <p:cNvPr id="1493" name="Google Shape;1493;p79"/>
            <p:cNvSpPr/>
            <p:nvPr/>
          </p:nvSpPr>
          <p:spPr>
            <a:xfrm>
              <a:off x="1489050" y="1965738"/>
              <a:ext cx="606000" cy="6060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4" name="Google Shape;1494;p79"/>
            <p:cNvSpPr txBox="1"/>
            <p:nvPr/>
          </p:nvSpPr>
          <p:spPr>
            <a:xfrm>
              <a:off x="1548000" y="2612100"/>
              <a:ext cx="488100" cy="21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6000" lIns="91425" spcFirstLastPara="1" rIns="91425" wrap="square" tIns="36000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700"/>
                <a:t>운동</a:t>
              </a:r>
              <a:endParaRPr b="1" sz="700"/>
            </a:p>
          </p:txBody>
        </p:sp>
      </p:grpSp>
      <p:grpSp>
        <p:nvGrpSpPr>
          <p:cNvPr id="1495" name="Google Shape;1495;p79"/>
          <p:cNvGrpSpPr/>
          <p:nvPr/>
        </p:nvGrpSpPr>
        <p:grpSpPr>
          <a:xfrm>
            <a:off x="3612481" y="2123820"/>
            <a:ext cx="515100" cy="729948"/>
            <a:chOff x="2516125" y="1965738"/>
            <a:chExt cx="606000" cy="858763"/>
          </a:xfrm>
        </p:grpSpPr>
        <p:sp>
          <p:nvSpPr>
            <p:cNvPr id="1496" name="Google Shape;1496;p79"/>
            <p:cNvSpPr/>
            <p:nvPr/>
          </p:nvSpPr>
          <p:spPr>
            <a:xfrm>
              <a:off x="2516125" y="1965738"/>
              <a:ext cx="606000" cy="6060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7" name="Google Shape;1497;p79"/>
            <p:cNvSpPr txBox="1"/>
            <p:nvPr/>
          </p:nvSpPr>
          <p:spPr>
            <a:xfrm>
              <a:off x="2575075" y="2612100"/>
              <a:ext cx="488100" cy="21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6000" lIns="91425" spcFirstLastPara="1" rIns="91425" wrap="square" tIns="36000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700"/>
                <a:t>여행</a:t>
              </a:r>
              <a:endParaRPr b="1" sz="700"/>
            </a:p>
          </p:txBody>
        </p:sp>
      </p:grpSp>
      <p:grpSp>
        <p:nvGrpSpPr>
          <p:cNvPr id="1498" name="Google Shape;1498;p79"/>
          <p:cNvGrpSpPr/>
          <p:nvPr/>
        </p:nvGrpSpPr>
        <p:grpSpPr>
          <a:xfrm>
            <a:off x="4485495" y="2123820"/>
            <a:ext cx="515100" cy="729948"/>
            <a:chOff x="3543200" y="1965738"/>
            <a:chExt cx="606000" cy="858763"/>
          </a:xfrm>
        </p:grpSpPr>
        <p:sp>
          <p:nvSpPr>
            <p:cNvPr id="1499" name="Google Shape;1499;p79"/>
            <p:cNvSpPr/>
            <p:nvPr/>
          </p:nvSpPr>
          <p:spPr>
            <a:xfrm>
              <a:off x="3543200" y="1965738"/>
              <a:ext cx="606000" cy="6060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0" name="Google Shape;1500;p79"/>
            <p:cNvSpPr txBox="1"/>
            <p:nvPr/>
          </p:nvSpPr>
          <p:spPr>
            <a:xfrm>
              <a:off x="3602150" y="2612100"/>
              <a:ext cx="488100" cy="21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6000" lIns="91425" spcFirstLastPara="1" rIns="91425" wrap="square" tIns="36000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700"/>
                <a:t>뷰티</a:t>
              </a:r>
              <a:endParaRPr b="1" sz="700"/>
            </a:p>
          </p:txBody>
        </p:sp>
      </p:grpSp>
      <p:grpSp>
        <p:nvGrpSpPr>
          <p:cNvPr id="1501" name="Google Shape;1501;p79"/>
          <p:cNvGrpSpPr/>
          <p:nvPr/>
        </p:nvGrpSpPr>
        <p:grpSpPr>
          <a:xfrm>
            <a:off x="2739484" y="4752620"/>
            <a:ext cx="515100" cy="729948"/>
            <a:chOff x="4570275" y="1965738"/>
            <a:chExt cx="606000" cy="858763"/>
          </a:xfrm>
        </p:grpSpPr>
        <p:sp>
          <p:nvSpPr>
            <p:cNvPr id="1502" name="Google Shape;1502;p79"/>
            <p:cNvSpPr/>
            <p:nvPr/>
          </p:nvSpPr>
          <p:spPr>
            <a:xfrm>
              <a:off x="4570275" y="1965738"/>
              <a:ext cx="606000" cy="6060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3" name="Google Shape;1503;p79"/>
            <p:cNvSpPr txBox="1"/>
            <p:nvPr/>
          </p:nvSpPr>
          <p:spPr>
            <a:xfrm>
              <a:off x="4629225" y="2612100"/>
              <a:ext cx="488100" cy="21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6000" lIns="91425" spcFirstLastPara="1" rIns="91425" wrap="square" tIns="36000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700"/>
                <a:t>패선</a:t>
              </a:r>
              <a:endParaRPr b="1" sz="700"/>
            </a:p>
          </p:txBody>
        </p:sp>
      </p:grpSp>
      <p:grpSp>
        <p:nvGrpSpPr>
          <p:cNvPr id="1504" name="Google Shape;1504;p79"/>
          <p:cNvGrpSpPr/>
          <p:nvPr/>
        </p:nvGrpSpPr>
        <p:grpSpPr>
          <a:xfrm>
            <a:off x="2739467" y="3000085"/>
            <a:ext cx="515100" cy="729948"/>
            <a:chOff x="1489050" y="1965738"/>
            <a:chExt cx="606000" cy="858763"/>
          </a:xfrm>
        </p:grpSpPr>
        <p:sp>
          <p:nvSpPr>
            <p:cNvPr id="1505" name="Google Shape;1505;p79"/>
            <p:cNvSpPr/>
            <p:nvPr/>
          </p:nvSpPr>
          <p:spPr>
            <a:xfrm>
              <a:off x="1489050" y="1965738"/>
              <a:ext cx="606000" cy="6060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6" name="Google Shape;1506;p79"/>
            <p:cNvSpPr txBox="1"/>
            <p:nvPr/>
          </p:nvSpPr>
          <p:spPr>
            <a:xfrm>
              <a:off x="1548000" y="2612100"/>
              <a:ext cx="488100" cy="21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6000" lIns="91425" spcFirstLastPara="1" rIns="91425" wrap="square" tIns="36000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700"/>
                <a:t>먹방</a:t>
              </a:r>
              <a:endParaRPr b="1" sz="700"/>
            </a:p>
          </p:txBody>
        </p:sp>
      </p:grpSp>
      <p:grpSp>
        <p:nvGrpSpPr>
          <p:cNvPr id="1507" name="Google Shape;1507;p79"/>
          <p:cNvGrpSpPr/>
          <p:nvPr/>
        </p:nvGrpSpPr>
        <p:grpSpPr>
          <a:xfrm>
            <a:off x="3612481" y="3000085"/>
            <a:ext cx="515100" cy="729948"/>
            <a:chOff x="2516125" y="1965738"/>
            <a:chExt cx="606000" cy="858763"/>
          </a:xfrm>
        </p:grpSpPr>
        <p:sp>
          <p:nvSpPr>
            <p:cNvPr id="1508" name="Google Shape;1508;p79"/>
            <p:cNvSpPr/>
            <p:nvPr/>
          </p:nvSpPr>
          <p:spPr>
            <a:xfrm>
              <a:off x="2516125" y="1965738"/>
              <a:ext cx="606000" cy="6060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9" name="Google Shape;1509;p79"/>
            <p:cNvSpPr txBox="1"/>
            <p:nvPr/>
          </p:nvSpPr>
          <p:spPr>
            <a:xfrm>
              <a:off x="2575075" y="2612100"/>
              <a:ext cx="488100" cy="21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6000" lIns="91425" spcFirstLastPara="1" rIns="91425" wrap="square" tIns="36000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700"/>
                <a:t>쿠킹</a:t>
              </a:r>
              <a:endParaRPr b="1" sz="700"/>
            </a:p>
          </p:txBody>
        </p:sp>
      </p:grpSp>
      <p:grpSp>
        <p:nvGrpSpPr>
          <p:cNvPr id="1510" name="Google Shape;1510;p79"/>
          <p:cNvGrpSpPr/>
          <p:nvPr/>
        </p:nvGrpSpPr>
        <p:grpSpPr>
          <a:xfrm>
            <a:off x="4485495" y="3000085"/>
            <a:ext cx="515100" cy="729948"/>
            <a:chOff x="3543200" y="1965738"/>
            <a:chExt cx="606000" cy="858763"/>
          </a:xfrm>
        </p:grpSpPr>
        <p:sp>
          <p:nvSpPr>
            <p:cNvPr id="1511" name="Google Shape;1511;p79"/>
            <p:cNvSpPr/>
            <p:nvPr/>
          </p:nvSpPr>
          <p:spPr>
            <a:xfrm>
              <a:off x="3543200" y="1965738"/>
              <a:ext cx="606000" cy="6060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2" name="Google Shape;1512;p79"/>
            <p:cNvSpPr txBox="1"/>
            <p:nvPr/>
          </p:nvSpPr>
          <p:spPr>
            <a:xfrm>
              <a:off x="3602150" y="2612100"/>
              <a:ext cx="488100" cy="21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6000" lIns="91425" spcFirstLastPara="1" rIns="91425" wrap="square" tIns="36000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700"/>
                <a:t>게임</a:t>
              </a:r>
              <a:endParaRPr b="1" sz="700"/>
            </a:p>
          </p:txBody>
        </p:sp>
      </p:grpSp>
      <p:grpSp>
        <p:nvGrpSpPr>
          <p:cNvPr id="1513" name="Google Shape;1513;p79"/>
          <p:cNvGrpSpPr/>
          <p:nvPr/>
        </p:nvGrpSpPr>
        <p:grpSpPr>
          <a:xfrm>
            <a:off x="3597484" y="4752635"/>
            <a:ext cx="515100" cy="729948"/>
            <a:chOff x="4570275" y="1965738"/>
            <a:chExt cx="606000" cy="858763"/>
          </a:xfrm>
        </p:grpSpPr>
        <p:sp>
          <p:nvSpPr>
            <p:cNvPr id="1514" name="Google Shape;1514;p79"/>
            <p:cNvSpPr/>
            <p:nvPr/>
          </p:nvSpPr>
          <p:spPr>
            <a:xfrm>
              <a:off x="4570275" y="1965738"/>
              <a:ext cx="606000" cy="6060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5" name="Google Shape;1515;p79"/>
            <p:cNvSpPr txBox="1"/>
            <p:nvPr/>
          </p:nvSpPr>
          <p:spPr>
            <a:xfrm>
              <a:off x="4629225" y="2612100"/>
              <a:ext cx="488100" cy="21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6000" lIns="91425" spcFirstLastPara="1" rIns="91425" wrap="square" tIns="36000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700"/>
                <a:t>음악</a:t>
              </a:r>
              <a:endParaRPr b="1" sz="700"/>
            </a:p>
          </p:txBody>
        </p:sp>
      </p:grpSp>
      <p:grpSp>
        <p:nvGrpSpPr>
          <p:cNvPr id="1516" name="Google Shape;1516;p79"/>
          <p:cNvGrpSpPr/>
          <p:nvPr/>
        </p:nvGrpSpPr>
        <p:grpSpPr>
          <a:xfrm>
            <a:off x="2739467" y="3876350"/>
            <a:ext cx="515100" cy="729948"/>
            <a:chOff x="1489050" y="1965738"/>
            <a:chExt cx="606000" cy="858763"/>
          </a:xfrm>
        </p:grpSpPr>
        <p:sp>
          <p:nvSpPr>
            <p:cNvPr id="1517" name="Google Shape;1517;p79"/>
            <p:cNvSpPr/>
            <p:nvPr/>
          </p:nvSpPr>
          <p:spPr>
            <a:xfrm>
              <a:off x="1489050" y="1965738"/>
              <a:ext cx="606000" cy="6060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8" name="Google Shape;1518;p79"/>
            <p:cNvSpPr txBox="1"/>
            <p:nvPr/>
          </p:nvSpPr>
          <p:spPr>
            <a:xfrm>
              <a:off x="1548000" y="2612100"/>
              <a:ext cx="488100" cy="21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6000" lIns="91425" spcFirstLastPara="1" rIns="91425" wrap="square" tIns="36000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700"/>
                <a:t>개발</a:t>
              </a:r>
              <a:endParaRPr b="1" sz="700"/>
            </a:p>
          </p:txBody>
        </p:sp>
      </p:grpSp>
      <p:grpSp>
        <p:nvGrpSpPr>
          <p:cNvPr id="1519" name="Google Shape;1519;p79"/>
          <p:cNvGrpSpPr/>
          <p:nvPr/>
        </p:nvGrpSpPr>
        <p:grpSpPr>
          <a:xfrm>
            <a:off x="3612481" y="3876350"/>
            <a:ext cx="515100" cy="729948"/>
            <a:chOff x="2516125" y="1965738"/>
            <a:chExt cx="606000" cy="858763"/>
          </a:xfrm>
        </p:grpSpPr>
        <p:sp>
          <p:nvSpPr>
            <p:cNvPr id="1520" name="Google Shape;1520;p79"/>
            <p:cNvSpPr/>
            <p:nvPr/>
          </p:nvSpPr>
          <p:spPr>
            <a:xfrm>
              <a:off x="2516125" y="1965738"/>
              <a:ext cx="606000" cy="6060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1" name="Google Shape;1521;p79"/>
            <p:cNvSpPr txBox="1"/>
            <p:nvPr/>
          </p:nvSpPr>
          <p:spPr>
            <a:xfrm>
              <a:off x="2575075" y="2612100"/>
              <a:ext cx="488100" cy="21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6000" lIns="91425" spcFirstLastPara="1" rIns="91425" wrap="square" tIns="36000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700"/>
                <a:t>동물</a:t>
              </a:r>
              <a:endParaRPr b="1" sz="700"/>
            </a:p>
          </p:txBody>
        </p:sp>
      </p:grpSp>
      <p:grpSp>
        <p:nvGrpSpPr>
          <p:cNvPr id="1522" name="Google Shape;1522;p79"/>
          <p:cNvGrpSpPr/>
          <p:nvPr/>
        </p:nvGrpSpPr>
        <p:grpSpPr>
          <a:xfrm>
            <a:off x="4485495" y="3876350"/>
            <a:ext cx="515100" cy="729948"/>
            <a:chOff x="3543200" y="1965738"/>
            <a:chExt cx="606000" cy="858763"/>
          </a:xfrm>
        </p:grpSpPr>
        <p:sp>
          <p:nvSpPr>
            <p:cNvPr id="1523" name="Google Shape;1523;p79"/>
            <p:cNvSpPr/>
            <p:nvPr/>
          </p:nvSpPr>
          <p:spPr>
            <a:xfrm>
              <a:off x="3543200" y="1965738"/>
              <a:ext cx="606000" cy="6060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4" name="Google Shape;1524;p79"/>
            <p:cNvSpPr txBox="1"/>
            <p:nvPr/>
          </p:nvSpPr>
          <p:spPr>
            <a:xfrm>
              <a:off x="3602150" y="2612100"/>
              <a:ext cx="488100" cy="21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6000" lIns="91425" spcFirstLastPara="1" rIns="91425" wrap="square" tIns="36000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700"/>
                <a:t>주식</a:t>
              </a:r>
              <a:endParaRPr b="1" sz="700"/>
            </a:p>
          </p:txBody>
        </p:sp>
      </p:grpSp>
      <p:grpSp>
        <p:nvGrpSpPr>
          <p:cNvPr id="1525" name="Google Shape;1525;p79"/>
          <p:cNvGrpSpPr/>
          <p:nvPr/>
        </p:nvGrpSpPr>
        <p:grpSpPr>
          <a:xfrm>
            <a:off x="4485509" y="4752625"/>
            <a:ext cx="515100" cy="729948"/>
            <a:chOff x="4570275" y="1965738"/>
            <a:chExt cx="606000" cy="858763"/>
          </a:xfrm>
        </p:grpSpPr>
        <p:sp>
          <p:nvSpPr>
            <p:cNvPr id="1526" name="Google Shape;1526;p79"/>
            <p:cNvSpPr/>
            <p:nvPr/>
          </p:nvSpPr>
          <p:spPr>
            <a:xfrm>
              <a:off x="4570275" y="1965738"/>
              <a:ext cx="606000" cy="6060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7" name="Google Shape;1527;p79"/>
            <p:cNvSpPr txBox="1"/>
            <p:nvPr/>
          </p:nvSpPr>
          <p:spPr>
            <a:xfrm>
              <a:off x="4629225" y="2612100"/>
              <a:ext cx="488100" cy="21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6000" lIns="91425" spcFirstLastPara="1" rIns="91425" wrap="square" tIns="36000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700"/>
                <a:t>키즈</a:t>
              </a:r>
              <a:endParaRPr b="1" sz="700"/>
            </a:p>
          </p:txBody>
        </p:sp>
      </p:grpSp>
      <p:sp>
        <p:nvSpPr>
          <p:cNvPr id="1528" name="Google Shape;1528;p79"/>
          <p:cNvSpPr/>
          <p:nvPr/>
        </p:nvSpPr>
        <p:spPr>
          <a:xfrm>
            <a:off x="3096150" y="2123825"/>
            <a:ext cx="158400" cy="1584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</a:rPr>
              <a:t>✔</a:t>
            </a:r>
            <a:endParaRPr sz="800">
              <a:solidFill>
                <a:schemeClr val="lt1"/>
              </a:solidFill>
            </a:endParaRPr>
          </a:p>
        </p:txBody>
      </p:sp>
      <p:sp>
        <p:nvSpPr>
          <p:cNvPr id="1529" name="Google Shape;1529;p79"/>
          <p:cNvSpPr/>
          <p:nvPr/>
        </p:nvSpPr>
        <p:spPr>
          <a:xfrm>
            <a:off x="3969175" y="2123825"/>
            <a:ext cx="158400" cy="1584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</a:rPr>
              <a:t>✔</a:t>
            </a:r>
            <a:endParaRPr sz="800">
              <a:solidFill>
                <a:schemeClr val="lt1"/>
              </a:solidFill>
            </a:endParaRPr>
          </a:p>
        </p:txBody>
      </p:sp>
      <p:sp>
        <p:nvSpPr>
          <p:cNvPr id="1530" name="Google Shape;1530;p79"/>
          <p:cNvSpPr/>
          <p:nvPr/>
        </p:nvSpPr>
        <p:spPr>
          <a:xfrm>
            <a:off x="4842200" y="3000075"/>
            <a:ext cx="158400" cy="1584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</a:rPr>
              <a:t>✔</a:t>
            </a:r>
            <a:endParaRPr sz="800">
              <a:solidFill>
                <a:schemeClr val="lt1"/>
              </a:solidFill>
            </a:endParaRPr>
          </a:p>
        </p:txBody>
      </p:sp>
      <p:sp>
        <p:nvSpPr>
          <p:cNvPr id="1531" name="Google Shape;1531;p79"/>
          <p:cNvSpPr/>
          <p:nvPr/>
        </p:nvSpPr>
        <p:spPr>
          <a:xfrm>
            <a:off x="2820957" y="5766325"/>
            <a:ext cx="2117100" cy="2754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900">
                <a:solidFill>
                  <a:schemeClr val="lt1"/>
                </a:solidFill>
              </a:rPr>
              <a:t>수정하기</a:t>
            </a:r>
            <a:endParaRPr b="1" sz="900">
              <a:solidFill>
                <a:schemeClr val="lt1"/>
              </a:solidFill>
            </a:endParaRPr>
          </a:p>
        </p:txBody>
      </p:sp>
      <p:sp>
        <p:nvSpPr>
          <p:cNvPr id="1532" name="Google Shape;1532;p79"/>
          <p:cNvSpPr/>
          <p:nvPr/>
        </p:nvSpPr>
        <p:spPr>
          <a:xfrm>
            <a:off x="120325" y="6325475"/>
            <a:ext cx="7138800" cy="58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999999"/>
                </a:solidFill>
              </a:rPr>
              <a:t>FOOTER</a:t>
            </a:r>
            <a:endParaRPr b="1">
              <a:solidFill>
                <a:srgbClr val="999999"/>
              </a:solidFill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6" name="Shape 1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7" name="Google Shape;1537;p80"/>
          <p:cNvSpPr/>
          <p:nvPr/>
        </p:nvSpPr>
        <p:spPr>
          <a:xfrm>
            <a:off x="120325" y="551450"/>
            <a:ext cx="7138800" cy="484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538" name="Google Shape;1538;p80"/>
          <p:cNvGraphicFramePr/>
          <p:nvPr/>
        </p:nvGraphicFramePr>
        <p:xfrm>
          <a:off x="736040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{1029666C-75EA-48AA-956D-8CBDA7290E32}</a:tableStyleId>
              </a:tblPr>
              <a:tblGrid>
                <a:gridCol w="308000"/>
                <a:gridCol w="1475575"/>
              </a:tblGrid>
              <a:tr h="232725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Description</a:t>
                      </a:r>
                      <a:endParaRPr b="1" sz="800"/>
                    </a:p>
                  </a:txBody>
                  <a:tcPr marT="36000" marB="36000" marR="54000" marL="54000" anchor="ctr">
                    <a:solidFill>
                      <a:schemeClr val="lt2"/>
                    </a:solidFill>
                  </a:tcPr>
                </a:tc>
                <a:tc hMerge="1"/>
              </a:tr>
              <a:tr h="232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1</a:t>
                      </a:r>
                      <a:endParaRPr b="1" sz="800"/>
                    </a:p>
                  </a:txBody>
                  <a:tcPr marT="36000" marB="36000" marR="54000" marL="540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36000" marB="36000" marR="54000" marL="54000" anchor="ctr"/>
                </a:tc>
              </a:tr>
              <a:tr h="232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2</a:t>
                      </a:r>
                      <a:endParaRPr b="1" sz="800"/>
                    </a:p>
                  </a:txBody>
                  <a:tcPr marT="36000" marB="36000" marR="54000" marL="540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36000" marB="36000" marR="54000" marL="54000" anchor="ctr"/>
                </a:tc>
              </a:tr>
              <a:tr h="232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3</a:t>
                      </a:r>
                      <a:endParaRPr b="1" sz="800"/>
                    </a:p>
                  </a:txBody>
                  <a:tcPr marT="36000" marB="36000" marR="54000" marL="540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36000" marB="36000" marR="54000" marL="54000" anchor="ctr"/>
                </a:tc>
              </a:tr>
              <a:tr h="232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4</a:t>
                      </a:r>
                      <a:endParaRPr b="1" sz="800"/>
                    </a:p>
                  </a:txBody>
                  <a:tcPr marT="36000" marB="36000" marR="54000" marL="540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36000" marB="36000" marR="54000" marL="54000" anchor="ctr"/>
                </a:tc>
              </a:tr>
              <a:tr h="232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5</a:t>
                      </a:r>
                      <a:endParaRPr b="1" sz="800"/>
                    </a:p>
                  </a:txBody>
                  <a:tcPr marT="36000" marB="36000" marR="54000" marL="540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36000" marB="36000" marR="54000" marL="54000" anchor="ctr"/>
                </a:tc>
              </a:tr>
              <a:tr h="232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6</a:t>
                      </a:r>
                      <a:endParaRPr b="1" sz="800"/>
                    </a:p>
                  </a:txBody>
                  <a:tcPr marT="36000" marB="36000" marR="54000" marL="540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36000" marB="36000" marR="54000" marL="54000" anchor="ctr"/>
                </a:tc>
              </a:tr>
              <a:tr h="232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7</a:t>
                      </a:r>
                      <a:endParaRPr b="1" sz="800"/>
                    </a:p>
                  </a:txBody>
                  <a:tcPr marT="36000" marB="36000" marR="54000" marL="540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36000" marB="36000" marR="54000" marL="54000" anchor="ctr"/>
                </a:tc>
              </a:tr>
              <a:tr h="232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8</a:t>
                      </a:r>
                      <a:endParaRPr b="1" sz="800"/>
                    </a:p>
                  </a:txBody>
                  <a:tcPr marT="36000" marB="36000" marR="54000" marL="540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36000" marB="36000" marR="54000" marL="54000" anchor="ctr"/>
                </a:tc>
              </a:tr>
              <a:tr h="232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9</a:t>
                      </a:r>
                      <a:endParaRPr b="1" sz="800"/>
                    </a:p>
                  </a:txBody>
                  <a:tcPr marT="36000" marB="36000" marR="54000" marL="540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36000" marB="36000" marR="54000" marL="54000" anchor="ctr"/>
                </a:tc>
              </a:tr>
              <a:tr h="232725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Notes</a:t>
                      </a:r>
                      <a:endParaRPr b="1" sz="800"/>
                    </a:p>
                  </a:txBody>
                  <a:tcPr marT="36000" marB="36000" marR="54000" marL="54000" anchor="ctr">
                    <a:solidFill>
                      <a:schemeClr val="lt2"/>
                    </a:solidFill>
                  </a:tcPr>
                </a:tc>
                <a:tc hMerge="1"/>
              </a:tr>
              <a:tr h="232725"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36000" marB="36000" marR="54000" marL="54000" anchor="ctr"/>
                </a:tc>
                <a:tc hMerge="1"/>
              </a:tr>
              <a:tr h="232725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Related ID</a:t>
                      </a:r>
                      <a:endParaRPr b="1" sz="800"/>
                    </a:p>
                  </a:txBody>
                  <a:tcPr marT="36000" marB="36000" marR="54000" marL="54000" anchor="ctr">
                    <a:solidFill>
                      <a:schemeClr val="lt2"/>
                    </a:solidFill>
                  </a:tcPr>
                </a:tc>
                <a:tc hMerge="1"/>
              </a:tr>
              <a:tr h="232725"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36000" marB="36000" marR="54000" marL="54000" anchor="ctr"/>
                </a:tc>
                <a:tc hMerge="1"/>
              </a:tr>
            </a:tbl>
          </a:graphicData>
        </a:graphic>
      </p:graphicFrame>
      <p:graphicFrame>
        <p:nvGraphicFramePr>
          <p:cNvPr id="1539" name="Google Shape;1539;p80"/>
          <p:cNvGraphicFramePr/>
          <p:nvPr/>
        </p:nvGraphicFramePr>
        <p:xfrm>
          <a:off x="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{1029666C-75EA-48AA-956D-8CBDA7290E32}</a:tableStyleId>
              </a:tblPr>
              <a:tblGrid>
                <a:gridCol w="920050"/>
                <a:gridCol w="1782300"/>
                <a:gridCol w="625650"/>
                <a:gridCol w="898200"/>
                <a:gridCol w="636550"/>
                <a:gridCol w="717700"/>
                <a:gridCol w="632350"/>
                <a:gridCol w="1147600"/>
              </a:tblGrid>
              <a:tr h="234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Page Title</a:t>
                      </a:r>
                      <a:endParaRPr b="1" sz="800"/>
                    </a:p>
                  </a:txBody>
                  <a:tcPr marT="36000" marB="36000" marR="54000" marL="54000" anchor="ctr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/>
                        <a:t>회원 탈퇴</a:t>
                      </a:r>
                      <a:endParaRPr sz="800"/>
                    </a:p>
                  </a:txBody>
                  <a:tcPr marT="36000" marB="36000" marR="54000" marL="540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Screen ID</a:t>
                      </a:r>
                      <a:endParaRPr b="1" sz="800"/>
                    </a:p>
                  </a:txBody>
                  <a:tcPr marT="36000" marB="36000" marR="54000" marL="54000" anchor="ctr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/>
                        <a:t>MYPG_50200</a:t>
                      </a:r>
                      <a:endParaRPr sz="800"/>
                    </a:p>
                  </a:txBody>
                  <a:tcPr marT="36000" marB="36000" marR="54000" marL="540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Author</a:t>
                      </a:r>
                      <a:endParaRPr b="1" sz="800"/>
                    </a:p>
                  </a:txBody>
                  <a:tcPr marT="36000" marB="36000" marR="54000" marL="54000" anchor="ctr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/>
                        <a:t>전주현</a:t>
                      </a:r>
                      <a:endParaRPr sz="800"/>
                    </a:p>
                  </a:txBody>
                  <a:tcPr marT="36000" marB="36000" marR="54000" marL="540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Date</a:t>
                      </a:r>
                      <a:endParaRPr b="1" sz="800"/>
                    </a:p>
                  </a:txBody>
                  <a:tcPr marT="36000" marB="36000" marR="54000" marL="54000" anchor="ctr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</a:rPr>
                        <a:t>2022.05.07</a:t>
                      </a:r>
                      <a:endParaRPr sz="800"/>
                    </a:p>
                  </a:txBody>
                  <a:tcPr marT="36000" marB="36000" marR="54000" marL="54000" anchor="ctr"/>
                </a:tc>
              </a:tr>
              <a:tr h="234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Screen Path</a:t>
                      </a:r>
                      <a:endParaRPr b="1" sz="800"/>
                    </a:p>
                  </a:txBody>
                  <a:tcPr marT="36000" marB="36000" marR="54000" marL="54000" anchor="ctr">
                    <a:solidFill>
                      <a:schemeClr val="lt2"/>
                    </a:solidFill>
                  </a:tcPr>
                </a:tc>
                <a:tc gridSpan="7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</a:rPr>
                        <a:t>메뉴 &gt; MYPAGE &gt; 내정보수정 &gt; 회원탈퇴</a:t>
                      </a:r>
                      <a:endParaRPr sz="800"/>
                    </a:p>
                  </a:txBody>
                  <a:tcPr marT="36000" marB="36000" marR="54000" marL="54000" anchor="ctr"/>
                </a:tc>
                <a:tc hMerge="1"/>
                <a:tc hMerge="1"/>
                <a:tc hMerge="1"/>
                <a:tc hMerge="1"/>
                <a:tc hMerge="1"/>
                <a:tc hMerge="1"/>
              </a:tr>
            </a:tbl>
          </a:graphicData>
        </a:graphic>
      </p:graphicFrame>
      <p:sp>
        <p:nvSpPr>
          <p:cNvPr id="1540" name="Google Shape;1540;p80"/>
          <p:cNvSpPr/>
          <p:nvPr/>
        </p:nvSpPr>
        <p:spPr>
          <a:xfrm>
            <a:off x="120325" y="551450"/>
            <a:ext cx="7138800" cy="58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999999"/>
                </a:solidFill>
              </a:rPr>
              <a:t>GNB</a:t>
            </a:r>
            <a:endParaRPr b="1">
              <a:solidFill>
                <a:srgbClr val="999999"/>
              </a:solidFill>
            </a:endParaRPr>
          </a:p>
        </p:txBody>
      </p:sp>
      <p:sp>
        <p:nvSpPr>
          <p:cNvPr id="1541" name="Google Shape;1541;p80"/>
          <p:cNvSpPr/>
          <p:nvPr/>
        </p:nvSpPr>
        <p:spPr>
          <a:xfrm>
            <a:off x="1027225" y="1368025"/>
            <a:ext cx="5325000" cy="3098100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2" name="Google Shape;1542;p80"/>
          <p:cNvSpPr/>
          <p:nvPr/>
        </p:nvSpPr>
        <p:spPr>
          <a:xfrm>
            <a:off x="2581350" y="3882600"/>
            <a:ext cx="1056600" cy="2754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900">
                <a:solidFill>
                  <a:schemeClr val="lt1"/>
                </a:solidFill>
              </a:rPr>
              <a:t>취소</a:t>
            </a:r>
            <a:endParaRPr b="1" sz="900">
              <a:solidFill>
                <a:schemeClr val="lt1"/>
              </a:solidFill>
            </a:endParaRPr>
          </a:p>
        </p:txBody>
      </p:sp>
      <p:sp>
        <p:nvSpPr>
          <p:cNvPr id="1543" name="Google Shape;1543;p80"/>
          <p:cNvSpPr/>
          <p:nvPr/>
        </p:nvSpPr>
        <p:spPr>
          <a:xfrm>
            <a:off x="3741500" y="3882600"/>
            <a:ext cx="1056600" cy="2754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900">
                <a:solidFill>
                  <a:schemeClr val="dk2"/>
                </a:solidFill>
              </a:rPr>
              <a:t>회원탈퇴</a:t>
            </a:r>
            <a:endParaRPr b="1" sz="900">
              <a:solidFill>
                <a:schemeClr val="dk2"/>
              </a:solidFill>
            </a:endParaRPr>
          </a:p>
        </p:txBody>
      </p:sp>
      <p:pic>
        <p:nvPicPr>
          <p:cNvPr id="1544" name="Google Shape;1544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25775" y="1861800"/>
            <a:ext cx="908850" cy="908850"/>
          </a:xfrm>
          <a:prstGeom prst="rect">
            <a:avLst/>
          </a:prstGeom>
          <a:noFill/>
          <a:ln>
            <a:noFill/>
          </a:ln>
        </p:spPr>
      </p:pic>
      <p:sp>
        <p:nvSpPr>
          <p:cNvPr id="1545" name="Google Shape;1545;p80"/>
          <p:cNvSpPr/>
          <p:nvPr/>
        </p:nvSpPr>
        <p:spPr>
          <a:xfrm>
            <a:off x="120325" y="4817150"/>
            <a:ext cx="7138800" cy="58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999999"/>
                </a:solidFill>
              </a:rPr>
              <a:t>FOOTER</a:t>
            </a:r>
            <a:endParaRPr b="1">
              <a:solidFill>
                <a:srgbClr val="999999"/>
              </a:solidFill>
            </a:endParaRPr>
          </a:p>
        </p:txBody>
      </p:sp>
      <p:sp>
        <p:nvSpPr>
          <p:cNvPr id="1546" name="Google Shape;1546;p80"/>
          <p:cNvSpPr txBox="1"/>
          <p:nvPr/>
        </p:nvSpPr>
        <p:spPr>
          <a:xfrm>
            <a:off x="2502475" y="3222850"/>
            <a:ext cx="2374500" cy="31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91425" spcFirstLastPara="1" rIns="91425" wrap="square" tIns="360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/>
              <a:t>회원탈퇴 처리 후에는</a:t>
            </a:r>
            <a:endParaRPr sz="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/>
              <a:t>회원님의 개인정보를 복원할 수 없습니다.</a:t>
            </a:r>
            <a:endParaRPr sz="800"/>
          </a:p>
        </p:txBody>
      </p:sp>
      <p:sp>
        <p:nvSpPr>
          <p:cNvPr id="1547" name="Google Shape;1547;p80"/>
          <p:cNvSpPr txBox="1"/>
          <p:nvPr/>
        </p:nvSpPr>
        <p:spPr>
          <a:xfrm>
            <a:off x="1978975" y="2903943"/>
            <a:ext cx="3421500" cy="31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91425" spcFirstLastPara="1" rIns="91425" wrap="square" tIns="360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/>
              <a:t>회원 탈퇴하시겠습니까?</a:t>
            </a:r>
            <a:endParaRPr b="1" sz="1600"/>
          </a:p>
        </p:txBody>
      </p:sp>
      <p:grpSp>
        <p:nvGrpSpPr>
          <p:cNvPr id="1548" name="Google Shape;1548;p80"/>
          <p:cNvGrpSpPr/>
          <p:nvPr/>
        </p:nvGrpSpPr>
        <p:grpSpPr>
          <a:xfrm>
            <a:off x="5134475" y="3365350"/>
            <a:ext cx="3287700" cy="3139800"/>
            <a:chOff x="5134475" y="3365350"/>
            <a:chExt cx="3287700" cy="3139800"/>
          </a:xfrm>
        </p:grpSpPr>
        <p:sp>
          <p:nvSpPr>
            <p:cNvPr id="1549" name="Google Shape;1549;p80"/>
            <p:cNvSpPr/>
            <p:nvPr/>
          </p:nvSpPr>
          <p:spPr>
            <a:xfrm>
              <a:off x="5134475" y="3365350"/>
              <a:ext cx="3287700" cy="3139800"/>
            </a:xfrm>
            <a:prstGeom prst="roundRect">
              <a:avLst>
                <a:gd fmla="val 5702" name="adj"/>
              </a:avLst>
            </a:prstGeom>
            <a:solidFill>
              <a:schemeClr val="lt1"/>
            </a:solidFill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rgbClr val="999999"/>
                </a:solidFill>
              </a:endParaRPr>
            </a:p>
          </p:txBody>
        </p:sp>
        <p:sp>
          <p:nvSpPr>
            <p:cNvPr id="1550" name="Google Shape;1550;p80"/>
            <p:cNvSpPr txBox="1"/>
            <p:nvPr/>
          </p:nvSpPr>
          <p:spPr>
            <a:xfrm>
              <a:off x="5563978" y="3674613"/>
              <a:ext cx="2231100" cy="28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6000" lIns="91425" spcFirstLastPara="1" rIns="91425" wrap="square" tIns="3600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/>
                <a:t>회원탈퇴 사유</a:t>
              </a:r>
              <a:endParaRPr b="1"/>
            </a:p>
          </p:txBody>
        </p:sp>
        <p:sp>
          <p:nvSpPr>
            <p:cNvPr id="1551" name="Google Shape;1551;p80"/>
            <p:cNvSpPr txBox="1"/>
            <p:nvPr/>
          </p:nvSpPr>
          <p:spPr>
            <a:xfrm>
              <a:off x="5585151" y="3991135"/>
              <a:ext cx="2231100" cy="180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6000" lIns="72000" spcFirstLastPara="1" rIns="72000" wrap="square" tIns="3600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700"/>
                <a:t>탈퇴 사유를 선택해주세요.</a:t>
              </a:r>
              <a:endParaRPr sz="700"/>
            </a:p>
          </p:txBody>
        </p:sp>
        <p:sp>
          <p:nvSpPr>
            <p:cNvPr id="1552" name="Google Shape;1552;p80"/>
            <p:cNvSpPr/>
            <p:nvPr/>
          </p:nvSpPr>
          <p:spPr>
            <a:xfrm>
              <a:off x="5669950" y="5946150"/>
              <a:ext cx="1056600" cy="275400"/>
            </a:xfrm>
            <a:prstGeom prst="roundRect">
              <a:avLst>
                <a:gd fmla="val 16667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900">
                  <a:solidFill>
                    <a:schemeClr val="lt1"/>
                  </a:solidFill>
                </a:rPr>
                <a:t>취소</a:t>
              </a:r>
              <a:endParaRPr b="1" sz="900">
                <a:solidFill>
                  <a:schemeClr val="lt1"/>
                </a:solidFill>
              </a:endParaRPr>
            </a:p>
          </p:txBody>
        </p:sp>
        <p:sp>
          <p:nvSpPr>
            <p:cNvPr id="1553" name="Google Shape;1553;p80"/>
            <p:cNvSpPr/>
            <p:nvPr/>
          </p:nvSpPr>
          <p:spPr>
            <a:xfrm>
              <a:off x="6830100" y="5946150"/>
              <a:ext cx="1056600" cy="2754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900">
                  <a:solidFill>
                    <a:schemeClr val="dk2"/>
                  </a:solidFill>
                </a:rPr>
                <a:t>회원탈퇴</a:t>
              </a:r>
              <a:endParaRPr b="1" sz="900">
                <a:solidFill>
                  <a:schemeClr val="dk2"/>
                </a:solidFill>
              </a:endParaRPr>
            </a:p>
          </p:txBody>
        </p:sp>
        <p:grpSp>
          <p:nvGrpSpPr>
            <p:cNvPr id="1554" name="Google Shape;1554;p80"/>
            <p:cNvGrpSpPr/>
            <p:nvPr/>
          </p:nvGrpSpPr>
          <p:grpSpPr>
            <a:xfrm>
              <a:off x="5669937" y="4332075"/>
              <a:ext cx="2216663" cy="180600"/>
              <a:chOff x="2655700" y="4681000"/>
              <a:chExt cx="2216663" cy="180600"/>
            </a:xfrm>
          </p:grpSpPr>
          <p:sp>
            <p:nvSpPr>
              <p:cNvPr id="1555" name="Google Shape;1555;p80"/>
              <p:cNvSpPr/>
              <p:nvPr/>
            </p:nvSpPr>
            <p:spPr>
              <a:xfrm>
                <a:off x="2655700" y="4725292"/>
                <a:ext cx="93900" cy="93900"/>
              </a:xfrm>
              <a:prstGeom prst="ellipse">
                <a:avLst/>
              </a:prstGeom>
              <a:noFill/>
              <a:ln cap="flat" cmpd="sng" w="381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6" name="Google Shape;1556;p80"/>
              <p:cNvSpPr txBox="1"/>
              <p:nvPr/>
            </p:nvSpPr>
            <p:spPr>
              <a:xfrm>
                <a:off x="2757063" y="4681000"/>
                <a:ext cx="2115300" cy="180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36000" lIns="72000" spcFirstLastPara="1" rIns="72000" wrap="square" tIns="36000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700"/>
                  <a:t>사용빈도가 낮고 개인정보 유출이 우려돼서</a:t>
                </a:r>
                <a:endParaRPr sz="700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1557" name="Google Shape;1557;p80"/>
            <p:cNvGrpSpPr/>
            <p:nvPr/>
          </p:nvGrpSpPr>
          <p:grpSpPr>
            <a:xfrm>
              <a:off x="5669938" y="4588725"/>
              <a:ext cx="2216663" cy="180600"/>
              <a:chOff x="2655700" y="4681014"/>
              <a:chExt cx="2216663" cy="180600"/>
            </a:xfrm>
          </p:grpSpPr>
          <p:sp>
            <p:nvSpPr>
              <p:cNvPr id="1558" name="Google Shape;1558;p80"/>
              <p:cNvSpPr/>
              <p:nvPr/>
            </p:nvSpPr>
            <p:spPr>
              <a:xfrm>
                <a:off x="2655700" y="4725292"/>
                <a:ext cx="93900" cy="939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9" name="Google Shape;1559;p80"/>
              <p:cNvSpPr txBox="1"/>
              <p:nvPr/>
            </p:nvSpPr>
            <p:spPr>
              <a:xfrm>
                <a:off x="2757063" y="4681014"/>
                <a:ext cx="2115300" cy="180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36000" lIns="72000" spcFirstLastPara="1" rIns="72000" wrap="square" tIns="36000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700"/>
                  <a:t>사이트 이용 시 장애가 많아서</a:t>
                </a:r>
                <a:endParaRPr sz="700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1560" name="Google Shape;1560;p80"/>
            <p:cNvGrpSpPr/>
            <p:nvPr/>
          </p:nvGrpSpPr>
          <p:grpSpPr>
            <a:xfrm>
              <a:off x="5669988" y="4845375"/>
              <a:ext cx="2216663" cy="180600"/>
              <a:chOff x="2655700" y="4681014"/>
              <a:chExt cx="2216663" cy="180600"/>
            </a:xfrm>
          </p:grpSpPr>
          <p:sp>
            <p:nvSpPr>
              <p:cNvPr id="1561" name="Google Shape;1561;p80"/>
              <p:cNvSpPr/>
              <p:nvPr/>
            </p:nvSpPr>
            <p:spPr>
              <a:xfrm>
                <a:off x="2655700" y="4725292"/>
                <a:ext cx="93900" cy="939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2" name="Google Shape;1562;p80"/>
              <p:cNvSpPr txBox="1"/>
              <p:nvPr/>
            </p:nvSpPr>
            <p:spPr>
              <a:xfrm>
                <a:off x="2757063" y="4681014"/>
                <a:ext cx="2115300" cy="180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36000" lIns="72000" spcFirstLastPara="1" rIns="72000" wrap="square" tIns="36000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700"/>
                  <a:t>콘텐츠 내용이 부족해서</a:t>
                </a:r>
                <a:endParaRPr sz="700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1563" name="Google Shape;1563;p80"/>
            <p:cNvGrpSpPr/>
            <p:nvPr/>
          </p:nvGrpSpPr>
          <p:grpSpPr>
            <a:xfrm>
              <a:off x="5669938" y="5102025"/>
              <a:ext cx="2216663" cy="180600"/>
              <a:chOff x="2655700" y="4681014"/>
              <a:chExt cx="2216663" cy="180600"/>
            </a:xfrm>
          </p:grpSpPr>
          <p:sp>
            <p:nvSpPr>
              <p:cNvPr id="1564" name="Google Shape;1564;p80"/>
              <p:cNvSpPr/>
              <p:nvPr/>
            </p:nvSpPr>
            <p:spPr>
              <a:xfrm>
                <a:off x="2655700" y="4725292"/>
                <a:ext cx="93900" cy="939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5" name="Google Shape;1565;p80"/>
              <p:cNvSpPr txBox="1"/>
              <p:nvPr/>
            </p:nvSpPr>
            <p:spPr>
              <a:xfrm>
                <a:off x="2757063" y="4681014"/>
                <a:ext cx="2115300" cy="180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36000" lIns="72000" spcFirstLastPara="1" rIns="72000" wrap="square" tIns="36000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700"/>
                  <a:t>기타:</a:t>
                </a:r>
                <a:endParaRPr sz="70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1566" name="Google Shape;1566;p80"/>
            <p:cNvSpPr/>
            <p:nvPr/>
          </p:nvSpPr>
          <p:spPr>
            <a:xfrm>
              <a:off x="5669950" y="5310824"/>
              <a:ext cx="2216700" cy="4680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rgbClr val="999999"/>
                </a:solidFill>
              </a:endParaRPr>
            </a:p>
          </p:txBody>
        </p:sp>
      </p:grpSp>
      <p:grpSp>
        <p:nvGrpSpPr>
          <p:cNvPr id="1567" name="Google Shape;1567;p80"/>
          <p:cNvGrpSpPr/>
          <p:nvPr/>
        </p:nvGrpSpPr>
        <p:grpSpPr>
          <a:xfrm>
            <a:off x="8549050" y="3365350"/>
            <a:ext cx="3287700" cy="1827300"/>
            <a:chOff x="8630050" y="3944050"/>
            <a:chExt cx="3287700" cy="1827300"/>
          </a:xfrm>
        </p:grpSpPr>
        <p:sp>
          <p:nvSpPr>
            <p:cNvPr id="1568" name="Google Shape;1568;p80"/>
            <p:cNvSpPr/>
            <p:nvPr/>
          </p:nvSpPr>
          <p:spPr>
            <a:xfrm>
              <a:off x="8630050" y="3944050"/>
              <a:ext cx="3287700" cy="1827300"/>
            </a:xfrm>
            <a:prstGeom prst="roundRect">
              <a:avLst>
                <a:gd fmla="val 5702" name="adj"/>
              </a:avLst>
            </a:prstGeom>
            <a:solidFill>
              <a:schemeClr val="lt1"/>
            </a:solidFill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rgbClr val="999999"/>
                </a:solidFill>
              </a:endParaRPr>
            </a:p>
          </p:txBody>
        </p:sp>
        <p:sp>
          <p:nvSpPr>
            <p:cNvPr id="1569" name="Google Shape;1569;p80"/>
            <p:cNvSpPr txBox="1"/>
            <p:nvPr/>
          </p:nvSpPr>
          <p:spPr>
            <a:xfrm>
              <a:off x="9158343" y="4332188"/>
              <a:ext cx="2231100" cy="28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6000" lIns="91425" spcFirstLastPara="1" rIns="91425" wrap="square" tIns="3600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/>
                <a:t>회원탈퇴 취소</a:t>
              </a:r>
              <a:endParaRPr b="1"/>
            </a:p>
          </p:txBody>
        </p:sp>
        <p:sp>
          <p:nvSpPr>
            <p:cNvPr id="1570" name="Google Shape;1570;p80"/>
            <p:cNvSpPr txBox="1"/>
            <p:nvPr/>
          </p:nvSpPr>
          <p:spPr>
            <a:xfrm>
              <a:off x="9158349" y="4648710"/>
              <a:ext cx="2231100" cy="28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6000" lIns="72000" spcFirstLastPara="1" rIns="72000" wrap="square" tIns="3600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700"/>
                <a:t>회원탈퇴가 취소되었습니다.</a:t>
              </a:r>
              <a:br>
                <a:rPr lang="en-GB" sz="700"/>
              </a:br>
              <a:r>
                <a:rPr b="1" lang="en-GB" sz="700"/>
                <a:t>5 초</a:t>
              </a:r>
              <a:r>
                <a:rPr lang="en-GB" sz="700"/>
                <a:t> 후 자동으로 닫힙니다.</a:t>
              </a:r>
              <a:endParaRPr sz="700"/>
            </a:p>
          </p:txBody>
        </p:sp>
        <p:sp>
          <p:nvSpPr>
            <p:cNvPr id="1571" name="Google Shape;1571;p80"/>
            <p:cNvSpPr/>
            <p:nvPr/>
          </p:nvSpPr>
          <p:spPr>
            <a:xfrm>
              <a:off x="9215350" y="5143506"/>
              <a:ext cx="2117100" cy="275400"/>
            </a:xfrm>
            <a:prstGeom prst="roundRect">
              <a:avLst>
                <a:gd fmla="val 16667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900">
                  <a:solidFill>
                    <a:schemeClr val="lt1"/>
                  </a:solidFill>
                </a:rPr>
                <a:t>메인으로</a:t>
              </a:r>
              <a:endParaRPr b="1" sz="900">
                <a:solidFill>
                  <a:schemeClr val="lt1"/>
                </a:solidFill>
              </a:endParaRPr>
            </a:p>
          </p:txBody>
        </p:sp>
      </p:grpSp>
      <p:grpSp>
        <p:nvGrpSpPr>
          <p:cNvPr id="1572" name="Google Shape;1572;p80"/>
          <p:cNvGrpSpPr/>
          <p:nvPr/>
        </p:nvGrpSpPr>
        <p:grpSpPr>
          <a:xfrm>
            <a:off x="8549050" y="5299850"/>
            <a:ext cx="3287700" cy="2028900"/>
            <a:chOff x="8630050" y="3944050"/>
            <a:chExt cx="3287700" cy="2028900"/>
          </a:xfrm>
        </p:grpSpPr>
        <p:sp>
          <p:nvSpPr>
            <p:cNvPr id="1573" name="Google Shape;1573;p80"/>
            <p:cNvSpPr/>
            <p:nvPr/>
          </p:nvSpPr>
          <p:spPr>
            <a:xfrm>
              <a:off x="8630050" y="3944050"/>
              <a:ext cx="3287700" cy="2028900"/>
            </a:xfrm>
            <a:prstGeom prst="roundRect">
              <a:avLst>
                <a:gd fmla="val 5702" name="adj"/>
              </a:avLst>
            </a:prstGeom>
            <a:solidFill>
              <a:schemeClr val="lt1"/>
            </a:solidFill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rgbClr val="999999"/>
                </a:solidFill>
              </a:endParaRPr>
            </a:p>
          </p:txBody>
        </p:sp>
        <p:sp>
          <p:nvSpPr>
            <p:cNvPr id="1574" name="Google Shape;1574;p80"/>
            <p:cNvSpPr txBox="1"/>
            <p:nvPr/>
          </p:nvSpPr>
          <p:spPr>
            <a:xfrm>
              <a:off x="9158343" y="4332188"/>
              <a:ext cx="2231100" cy="28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6000" lIns="91425" spcFirstLastPara="1" rIns="91425" wrap="square" tIns="3600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/>
                <a:t>회원탈퇴 완료</a:t>
              </a:r>
              <a:endParaRPr b="1"/>
            </a:p>
          </p:txBody>
        </p:sp>
        <p:sp>
          <p:nvSpPr>
            <p:cNvPr id="1575" name="Google Shape;1575;p80"/>
            <p:cNvSpPr txBox="1"/>
            <p:nvPr/>
          </p:nvSpPr>
          <p:spPr>
            <a:xfrm>
              <a:off x="9158349" y="4648710"/>
              <a:ext cx="2231100" cy="39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6000" lIns="72000" spcFirstLastPara="1" rIns="72000" wrap="square" tIns="3600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700"/>
                <a:t>그동안 </a:t>
              </a:r>
              <a:r>
                <a:rPr b="1" lang="en-GB" sz="700"/>
                <a:t>마인플루언서</a:t>
              </a:r>
              <a:r>
                <a:rPr lang="en-GB" sz="700"/>
                <a:t>를 이용해주셔서 감사합니다.</a:t>
              </a:r>
              <a:endParaRPr sz="7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br>
                <a:rPr lang="en-GB" sz="700"/>
              </a:br>
              <a:r>
                <a:rPr b="1" lang="en-GB" sz="700"/>
                <a:t>5 초</a:t>
              </a:r>
              <a:r>
                <a:rPr lang="en-GB" sz="700"/>
                <a:t> 후 자동으로 닫힙니다.</a:t>
              </a:r>
              <a:endParaRPr sz="700"/>
            </a:p>
          </p:txBody>
        </p:sp>
        <p:sp>
          <p:nvSpPr>
            <p:cNvPr id="1576" name="Google Shape;1576;p80"/>
            <p:cNvSpPr/>
            <p:nvPr/>
          </p:nvSpPr>
          <p:spPr>
            <a:xfrm>
              <a:off x="9215350" y="5369281"/>
              <a:ext cx="2117100" cy="275400"/>
            </a:xfrm>
            <a:prstGeom prst="roundRect">
              <a:avLst>
                <a:gd fmla="val 16667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900">
                  <a:solidFill>
                    <a:schemeClr val="lt1"/>
                  </a:solidFill>
                </a:rPr>
                <a:t>메인으로</a:t>
              </a:r>
              <a:endParaRPr b="1" sz="900">
                <a:solidFill>
                  <a:schemeClr val="lt1"/>
                </a:solidFill>
              </a:endParaRPr>
            </a:p>
          </p:txBody>
        </p:sp>
      </p:grpSp>
      <p:sp>
        <p:nvSpPr>
          <p:cNvPr id="1577" name="Google Shape;1577;p80"/>
          <p:cNvSpPr/>
          <p:nvPr/>
        </p:nvSpPr>
        <p:spPr>
          <a:xfrm>
            <a:off x="5048750" y="199750"/>
            <a:ext cx="3815700" cy="2561700"/>
          </a:xfrm>
          <a:prstGeom prst="rect">
            <a:avLst/>
          </a:prstGeom>
          <a:solidFill>
            <a:srgbClr val="FFDE00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08000" lIns="108000" spcFirstLastPara="1" rIns="108000" wrap="square" tIns="108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 u="sng"/>
              <a:t>회원탈퇴 사유 내용 확인 필요 (+ 추가?)</a:t>
            </a:r>
            <a:endParaRPr b="1" sz="800" u="sng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 u="sng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 u="sng"/>
              <a:t>밑에 있는 세가지 정보가 가장 적당한거 같아요!</a:t>
            </a:r>
            <a:endParaRPr b="1" sz="800" u="sng"/>
          </a:p>
        </p:txBody>
      </p:sp>
      <p:sp>
        <p:nvSpPr>
          <p:cNvPr id="1578" name="Google Shape;1578;p80"/>
          <p:cNvSpPr txBox="1"/>
          <p:nvPr/>
        </p:nvSpPr>
        <p:spPr>
          <a:xfrm>
            <a:off x="5235044" y="1946101"/>
            <a:ext cx="3443100" cy="6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탈퇴 사유를 db로 전송할건지도 얘기 해봐야겠네요!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09825" y="1022975"/>
            <a:ext cx="6134173" cy="3097549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39" name="Google Shape;139;p30"/>
          <p:cNvSpPr txBox="1"/>
          <p:nvPr/>
        </p:nvSpPr>
        <p:spPr>
          <a:xfrm>
            <a:off x="363400" y="1655550"/>
            <a:ext cx="2646300" cy="27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잇플루언서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4"/>
              </a:rPr>
              <a:t>https://www.itfluencer.co.kr/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“브랜드와 인플루언서를 잇다”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인플루언서 / 광고주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사용자가 타입 중 하나를 선택하면,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그에 맞는 서비스 page로 이동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로고: image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40" name="Google Shape;140;p30"/>
          <p:cNvSpPr txBox="1"/>
          <p:nvPr/>
        </p:nvSpPr>
        <p:spPr>
          <a:xfrm>
            <a:off x="363400" y="255375"/>
            <a:ext cx="5657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</a:rPr>
              <a:t>인플루언서 마케팅 플랫폼</a:t>
            </a:r>
            <a:endParaRPr b="1"/>
          </a:p>
        </p:txBody>
      </p:sp>
      <p:pic>
        <p:nvPicPr>
          <p:cNvPr id="141" name="Google Shape;141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7775" y="891451"/>
            <a:ext cx="1952625" cy="590550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30"/>
          <p:cNvSpPr/>
          <p:nvPr/>
        </p:nvSpPr>
        <p:spPr>
          <a:xfrm>
            <a:off x="7734175" y="168775"/>
            <a:ext cx="1409700" cy="4869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반응형 웹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1"/>
          <p:cNvSpPr txBox="1"/>
          <p:nvPr/>
        </p:nvSpPr>
        <p:spPr>
          <a:xfrm>
            <a:off x="363400" y="1655550"/>
            <a:ext cx="2646300" cy="25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브릭씨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3"/>
              </a:rPr>
              <a:t>https://biz.brick-c.com/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“인플루언서 마케팅의 모든 것,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브릭씨 하나면 됩니다.”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인플루언서 / 광고주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메인서비스 3개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로고: Text &amp; box</a:t>
            </a:r>
            <a:endParaRPr sz="1200"/>
          </a:p>
        </p:txBody>
      </p:sp>
      <p:sp>
        <p:nvSpPr>
          <p:cNvPr id="148" name="Google Shape;148;p31"/>
          <p:cNvSpPr txBox="1"/>
          <p:nvPr/>
        </p:nvSpPr>
        <p:spPr>
          <a:xfrm>
            <a:off x="363400" y="255375"/>
            <a:ext cx="5657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</a:rPr>
              <a:t>인플루언서 마케팅 플랫폼</a:t>
            </a:r>
            <a:endParaRPr b="1"/>
          </a:p>
        </p:txBody>
      </p:sp>
      <p:pic>
        <p:nvPicPr>
          <p:cNvPr id="149" name="Google Shape;149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700" y="886650"/>
            <a:ext cx="1175424" cy="65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62100" y="1072337"/>
            <a:ext cx="5981900" cy="2998827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51" name="Google Shape;151;p31"/>
          <p:cNvSpPr/>
          <p:nvPr/>
        </p:nvSpPr>
        <p:spPr>
          <a:xfrm>
            <a:off x="7734175" y="168775"/>
            <a:ext cx="1409700" cy="4869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반응형 웹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2"/>
          <p:cNvSpPr txBox="1"/>
          <p:nvPr/>
        </p:nvSpPr>
        <p:spPr>
          <a:xfrm>
            <a:off x="363400" y="1655550"/>
            <a:ext cx="26463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인퍼블릭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3"/>
              </a:rPr>
              <a:t>https://infublic.com/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인플루언서 / 광고주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인플루언서 - 캠페인등록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광고주 - in:체험단, in:커머스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로고: image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동적인 화면</a:t>
            </a:r>
            <a:endParaRPr sz="1200"/>
          </a:p>
        </p:txBody>
      </p:sp>
      <p:sp>
        <p:nvSpPr>
          <p:cNvPr id="157" name="Google Shape;157;p32"/>
          <p:cNvSpPr txBox="1"/>
          <p:nvPr/>
        </p:nvSpPr>
        <p:spPr>
          <a:xfrm>
            <a:off x="363400" y="255375"/>
            <a:ext cx="5657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</a:rPr>
              <a:t>인플루언서 마케팅 플랫폼</a:t>
            </a:r>
            <a:endParaRPr b="1"/>
          </a:p>
        </p:txBody>
      </p:sp>
      <p:pic>
        <p:nvPicPr>
          <p:cNvPr id="158" name="Google Shape;158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62100" y="1044722"/>
            <a:ext cx="5981899" cy="3054057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59" name="Google Shape;159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9550" y="958057"/>
            <a:ext cx="1714500" cy="53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3"/>
          <p:cNvSpPr txBox="1"/>
          <p:nvPr/>
        </p:nvSpPr>
        <p:spPr>
          <a:xfrm>
            <a:off x="363400" y="1655550"/>
            <a:ext cx="2646300" cy="30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녹스인플루언서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3"/>
              </a:rPr>
              <a:t>https://kr.noxinfluencer.com/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“가장 전문적인 유튜브 마케팅 전문 플랫폼”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인플루언서 / 광고주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유튜브, 틱톡, 인스타그램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/>
              <a:t>인기순위</a:t>
            </a:r>
            <a:endParaRPr b="1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마케팅서비스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유튜브 채널도구(분석/창작)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로고: image</a:t>
            </a:r>
            <a:endParaRPr sz="1200"/>
          </a:p>
        </p:txBody>
      </p:sp>
      <p:sp>
        <p:nvSpPr>
          <p:cNvPr id="165" name="Google Shape;165;p33"/>
          <p:cNvSpPr txBox="1"/>
          <p:nvPr/>
        </p:nvSpPr>
        <p:spPr>
          <a:xfrm>
            <a:off x="363400" y="255375"/>
            <a:ext cx="5657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</a:rPr>
              <a:t>인플루언서 마케팅 플랫폼</a:t>
            </a:r>
            <a:endParaRPr b="1"/>
          </a:p>
        </p:txBody>
      </p:sp>
      <p:pic>
        <p:nvPicPr>
          <p:cNvPr id="166" name="Google Shape;166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700" y="987325"/>
            <a:ext cx="1152525" cy="52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62100" y="0"/>
            <a:ext cx="5981900" cy="3049287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68" name="Google Shape;168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59240" y="2893699"/>
            <a:ext cx="5984761" cy="304927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69" name="Google Shape;169;p33"/>
          <p:cNvSpPr/>
          <p:nvPr/>
        </p:nvSpPr>
        <p:spPr>
          <a:xfrm>
            <a:off x="8190000" y="168775"/>
            <a:ext cx="954000" cy="4869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랭킹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